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44"/>
  </p:notesMasterIdLst>
  <p:sldIdLst>
    <p:sldId id="256" r:id="rId2"/>
    <p:sldId id="285" r:id="rId3"/>
    <p:sldId id="257" r:id="rId4"/>
    <p:sldId id="342" r:id="rId5"/>
    <p:sldId id="286" r:id="rId6"/>
    <p:sldId id="287" r:id="rId7"/>
    <p:sldId id="288" r:id="rId8"/>
    <p:sldId id="293" r:id="rId9"/>
    <p:sldId id="295" r:id="rId10"/>
    <p:sldId id="296" r:id="rId11"/>
    <p:sldId id="297" r:id="rId12"/>
    <p:sldId id="298" r:id="rId13"/>
    <p:sldId id="299" r:id="rId14"/>
    <p:sldId id="301" r:id="rId15"/>
    <p:sldId id="300" r:id="rId16"/>
    <p:sldId id="304" r:id="rId17"/>
    <p:sldId id="305" r:id="rId18"/>
    <p:sldId id="307" r:id="rId19"/>
    <p:sldId id="344" r:id="rId20"/>
    <p:sldId id="308" r:id="rId21"/>
    <p:sldId id="341" r:id="rId22"/>
    <p:sldId id="340" r:id="rId23"/>
    <p:sldId id="309" r:id="rId24"/>
    <p:sldId id="312" r:id="rId25"/>
    <p:sldId id="317" r:id="rId26"/>
    <p:sldId id="318" r:id="rId27"/>
    <p:sldId id="320" r:id="rId28"/>
    <p:sldId id="321" r:id="rId29"/>
    <p:sldId id="322" r:id="rId30"/>
    <p:sldId id="323" r:id="rId31"/>
    <p:sldId id="324" r:id="rId32"/>
    <p:sldId id="325" r:id="rId33"/>
    <p:sldId id="326" r:id="rId34"/>
    <p:sldId id="327" r:id="rId35"/>
    <p:sldId id="330" r:id="rId36"/>
    <p:sldId id="331" r:id="rId37"/>
    <p:sldId id="332" r:id="rId38"/>
    <p:sldId id="333" r:id="rId39"/>
    <p:sldId id="334" r:id="rId40"/>
    <p:sldId id="343" r:id="rId41"/>
    <p:sldId id="260" r:id="rId42"/>
    <p:sldId id="339" r:id="rId43"/>
  </p:sldIdLst>
  <p:sldSz cx="9144000" cy="5143500" type="screen16x9"/>
  <p:notesSz cx="6858000" cy="9144000"/>
  <p:embeddedFontLst>
    <p:embeddedFont>
      <p:font typeface="Consolas" panose="020B0609020204030204" pitchFamily="49" charset="0"/>
      <p:regular r:id="rId45"/>
      <p:bold r:id="rId46"/>
      <p:italic r:id="rId47"/>
      <p:boldItalic r:id="rId48"/>
    </p:embeddedFont>
    <p:embeddedFont>
      <p:font typeface="Dosis" panose="020B0604020202020204" charset="0"/>
      <p:regular r:id="rId49"/>
      <p:bold r:id="rId50"/>
    </p:embeddedFont>
    <p:embeddedFont>
      <p:font typeface="Lato" panose="020B0604020202020204" charset="0"/>
      <p:regular r:id="rId51"/>
      <p:bold r:id="rId52"/>
      <p:italic r:id="rId53"/>
      <p:boldItalic r:id="rId54"/>
    </p:embeddedFont>
    <p:embeddedFont>
      <p:font typeface="Raleway" panose="020B0604020202020204" charset="0"/>
      <p:regular r:id="rId55"/>
      <p:bold r:id="rId56"/>
      <p:italic r:id="rId57"/>
      <p:boldItalic r:id="rId5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375B59A-8F34-4A71-B247-EAC484CAED77}">
  <a:tblStyle styleId="{4375B59A-8F34-4A71-B247-EAC484CAED7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5378" autoAdjust="0"/>
  </p:normalViewPr>
  <p:slideViewPr>
    <p:cSldViewPr snapToGrid="0">
      <p:cViewPr varScale="1">
        <p:scale>
          <a:sx n="134" d="100"/>
          <a:sy n="134" d="100"/>
        </p:scale>
        <p:origin x="798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3.fntdata"/><Relationship Id="rId50" Type="http://schemas.openxmlformats.org/officeDocument/2006/relationships/font" Target="fonts/font6.fntdata"/><Relationship Id="rId55" Type="http://schemas.openxmlformats.org/officeDocument/2006/relationships/font" Target="fonts/font11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1.fntdata"/><Relationship Id="rId53" Type="http://schemas.openxmlformats.org/officeDocument/2006/relationships/font" Target="fonts/font9.fntdata"/><Relationship Id="rId58" Type="http://schemas.openxmlformats.org/officeDocument/2006/relationships/font" Target="fonts/font14.fntdata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4.fntdata"/><Relationship Id="rId56" Type="http://schemas.openxmlformats.org/officeDocument/2006/relationships/font" Target="fonts/font12.fntdata"/><Relationship Id="rId8" Type="http://schemas.openxmlformats.org/officeDocument/2006/relationships/slide" Target="slides/slide7.xml"/><Relationship Id="rId51" Type="http://schemas.openxmlformats.org/officeDocument/2006/relationships/font" Target="fonts/font7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2.fntdata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0.fntdata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5.fntdata"/><Relationship Id="rId57" Type="http://schemas.openxmlformats.org/officeDocument/2006/relationships/font" Target="fonts/font13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52" Type="http://schemas.openxmlformats.org/officeDocument/2006/relationships/font" Target="fonts/font8.fntdata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2D7E2C-03C1-4B92-BBE3-2FB5C5D5BF8B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353775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2D7E2C-03C1-4B92-BBE3-2FB5C5D5BF8B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882848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2D7E2C-03C1-4B92-BBE3-2FB5C5D5BF8B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797957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2D7E2C-03C1-4B92-BBE3-2FB5C5D5BF8B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888762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2D7E2C-03C1-4B92-BBE3-2FB5C5D5BF8B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255852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2D7E2C-03C1-4B92-BBE3-2FB5C5D5BF8B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8709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2D7E2C-03C1-4B92-BBE3-2FB5C5D5BF8B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727349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19367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2D7E2C-03C1-4B92-BBE3-2FB5C5D5BF8B}" type="slidenum">
              <a:rPr lang="ru-RU" smtClean="0"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9850421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2D7E2C-03C1-4B92-BBE3-2FB5C5D5BF8B}" type="slidenum">
              <a:rPr lang="ru-RU" smtClean="0"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369324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923752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2D7E2C-03C1-4B92-BBE3-2FB5C5D5BF8B}" type="slidenum">
              <a:rPr lang="ru-RU" smtClean="0"/>
              <a:t>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8698827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2D7E2C-03C1-4B92-BBE3-2FB5C5D5BF8B}" type="slidenum">
              <a:rPr lang="ru-RU" smtClean="0"/>
              <a:t>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6963142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2D7E2C-03C1-4B92-BBE3-2FB5C5D5BF8B}" type="slidenum">
              <a:rPr lang="ru-RU" smtClean="0"/>
              <a:t>26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6326957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2D7E2C-03C1-4B92-BBE3-2FB5C5D5BF8B}" type="slidenum">
              <a:rPr lang="ru-RU" smtClean="0"/>
              <a:t>27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889518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2D7E2C-03C1-4B92-BBE3-2FB5C5D5BF8B}" type="slidenum">
              <a:rPr lang="ru-RU" smtClean="0"/>
              <a:t>28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0008731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2D7E2C-03C1-4B92-BBE3-2FB5C5D5BF8B}" type="slidenum">
              <a:rPr lang="ru-RU" smtClean="0"/>
              <a:t>29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3003596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2D7E2C-03C1-4B92-BBE3-2FB5C5D5BF8B}" type="slidenum">
              <a:rPr lang="ru-RU" smtClean="0"/>
              <a:t>30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7319440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2D7E2C-03C1-4B92-BBE3-2FB5C5D5BF8B}" type="slidenum">
              <a:rPr lang="ru-RU" smtClean="0"/>
              <a:t>31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232271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2D7E2C-03C1-4B92-BBE3-2FB5C5D5BF8B}" type="slidenum">
              <a:rPr lang="ru-RU" smtClean="0"/>
              <a:t>32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3197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2D7E2C-03C1-4B92-BBE3-2FB5C5D5BF8B}" type="slidenum">
              <a:rPr lang="ru-RU" smtClean="0"/>
              <a:t>33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554012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2D7E2C-03C1-4B92-BBE3-2FB5C5D5BF8B}" type="slidenum">
              <a:rPr lang="ru-RU" smtClean="0"/>
              <a:t>34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9139233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2D7E2C-03C1-4B92-BBE3-2FB5C5D5BF8B}" type="slidenum">
              <a:rPr lang="ru-RU" smtClean="0"/>
              <a:t>35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8411251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2D7E2C-03C1-4B92-BBE3-2FB5C5D5BF8B}" type="slidenum">
              <a:rPr lang="ru-RU" smtClean="0"/>
              <a:t>39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410384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57911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78320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20701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2D7E2C-03C1-4B92-BBE3-2FB5C5D5BF8B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035554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2D7E2C-03C1-4B92-BBE3-2FB5C5D5BF8B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642898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75736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2D7E2C-03C1-4B92-BBE3-2FB5C5D5BF8B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806437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645225" y="2762725"/>
            <a:ext cx="67365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5938246" y="2533163"/>
            <a:ext cx="7218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6659861" y="2533163"/>
            <a:ext cx="7218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-1" y="2533163"/>
            <a:ext cx="7218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721425" y="2533163"/>
            <a:ext cx="5216700" cy="7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body" idx="1"/>
          </p:nvPr>
        </p:nvSpPr>
        <p:spPr>
          <a:xfrm>
            <a:off x="1710425" y="2161800"/>
            <a:ext cx="5723700" cy="81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algn="ctr" rtl="0">
              <a:spcBef>
                <a:spcPts val="600"/>
              </a:spcBef>
              <a:spcAft>
                <a:spcPts val="0"/>
              </a:spcAft>
              <a:buSzPts val="2400"/>
              <a:buChar char="▷"/>
              <a:defRPr i="1"/>
            </a:lvl1pPr>
            <a:lvl2pPr marL="914400" lvl="1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i="1"/>
            </a:lvl2pPr>
            <a:lvl3pPr marL="1371600" lvl="2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i="1"/>
            </a:lvl3pPr>
            <a:lvl4pPr marL="1828800" lvl="3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i="1"/>
            </a:lvl4pPr>
            <a:lvl5pPr marL="2286000" lvl="4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i="1"/>
            </a:lvl5pPr>
            <a:lvl6pPr marL="2743200" lvl="5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i="1"/>
            </a:lvl6pPr>
            <a:lvl7pPr marL="3200400" lvl="6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i="1"/>
            </a:lvl7pPr>
            <a:lvl8pPr marL="3657600" lvl="7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i="1"/>
            </a:lvl8pPr>
            <a:lvl9pPr marL="4114800" lvl="8" indent="-381000" algn="ctr">
              <a:spcBef>
                <a:spcPts val="0"/>
              </a:spcBef>
              <a:spcAft>
                <a:spcPts val="0"/>
              </a:spcAft>
              <a:buSzPts val="2400"/>
              <a:buChar char="■"/>
              <a:defRPr i="1"/>
            </a:lvl9pPr>
          </a:lstStyle>
          <a:p>
            <a:endParaRPr/>
          </a:p>
        </p:txBody>
      </p:sp>
      <p:sp>
        <p:nvSpPr>
          <p:cNvPr id="25" name="Google Shape;25;p4"/>
          <p:cNvSpPr txBox="1"/>
          <p:nvPr/>
        </p:nvSpPr>
        <p:spPr>
          <a:xfrm>
            <a:off x="3593400" y="1181419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b="1">
                <a:solidFill>
                  <a:schemeClr val="accent6"/>
                </a:solidFill>
              </a:rPr>
              <a:t>“</a:t>
            </a:r>
            <a:endParaRPr sz="9600" b="1">
              <a:solidFill>
                <a:schemeClr val="accent6"/>
              </a:solidFill>
            </a:endParaRPr>
          </a:p>
        </p:txBody>
      </p:sp>
      <p:sp>
        <p:nvSpPr>
          <p:cNvPr id="26" name="Google Shape;26;p4"/>
          <p:cNvSpPr/>
          <p:nvPr/>
        </p:nvSpPr>
        <p:spPr>
          <a:xfrm>
            <a:off x="5723283" y="1599675"/>
            <a:ext cx="17103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4"/>
          <p:cNvSpPr/>
          <p:nvPr/>
        </p:nvSpPr>
        <p:spPr>
          <a:xfrm>
            <a:off x="7434177" y="1599675"/>
            <a:ext cx="17103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4"/>
          <p:cNvSpPr/>
          <p:nvPr/>
        </p:nvSpPr>
        <p:spPr>
          <a:xfrm>
            <a:off x="0" y="1599675"/>
            <a:ext cx="17103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4"/>
          <p:cNvSpPr/>
          <p:nvPr/>
        </p:nvSpPr>
        <p:spPr>
          <a:xfrm>
            <a:off x="1710425" y="1599675"/>
            <a:ext cx="1710300" cy="7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-125" y="4830281"/>
            <a:ext cx="91440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buNone/>
              <a:defRPr/>
            </a:lvl1pPr>
            <a:lvl2pPr lvl="1" algn="ctr">
              <a:buNone/>
              <a:defRPr/>
            </a:lvl2pPr>
            <a:lvl3pPr lvl="2" algn="ctr">
              <a:buNone/>
              <a:defRPr/>
            </a:lvl3pPr>
            <a:lvl4pPr lvl="3" algn="ctr">
              <a:buNone/>
              <a:defRPr/>
            </a:lvl4pPr>
            <a:lvl5pPr lvl="4" algn="ctr">
              <a:buNone/>
              <a:defRPr/>
            </a:lvl5pPr>
            <a:lvl6pPr lvl="5" algn="ctr">
              <a:buNone/>
              <a:defRPr/>
            </a:lvl6pPr>
            <a:lvl7pPr lvl="6" algn="ctr">
              <a:buNone/>
              <a:defRPr/>
            </a:lvl7pPr>
            <a:lvl8pPr lvl="7" algn="ctr">
              <a:buNone/>
              <a:defRPr/>
            </a:lvl8pPr>
            <a:lvl9pPr lvl="8" algn="ctr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‹№›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>
            <a:spLocks noGrp="1"/>
          </p:cNvSpPr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1"/>
          </p:nvPr>
        </p:nvSpPr>
        <p:spPr>
          <a:xfrm>
            <a:off x="893700" y="1373588"/>
            <a:ext cx="6462600" cy="35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▷"/>
              <a:defRPr>
                <a:solidFill>
                  <a:schemeClr val="dk1"/>
                </a:solidFill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5"/>
          <p:cNvSpPr/>
          <p:nvPr/>
        </p:nvSpPr>
        <p:spPr>
          <a:xfrm>
            <a:off x="7356366" y="5066325"/>
            <a:ext cx="8937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5"/>
          <p:cNvSpPr/>
          <p:nvPr/>
        </p:nvSpPr>
        <p:spPr>
          <a:xfrm>
            <a:off x="8250312" y="5066325"/>
            <a:ext cx="8937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5"/>
          <p:cNvSpPr/>
          <p:nvPr/>
        </p:nvSpPr>
        <p:spPr>
          <a:xfrm>
            <a:off x="0" y="5066325"/>
            <a:ext cx="8937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5"/>
          <p:cNvSpPr/>
          <p:nvPr/>
        </p:nvSpPr>
        <p:spPr>
          <a:xfrm>
            <a:off x="893710" y="5066325"/>
            <a:ext cx="6462600" cy="7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‹№›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"/>
          <p:cNvSpPr/>
          <p:nvPr/>
        </p:nvSpPr>
        <p:spPr>
          <a:xfrm>
            <a:off x="7356366" y="5066325"/>
            <a:ext cx="8937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6"/>
          <p:cNvSpPr/>
          <p:nvPr/>
        </p:nvSpPr>
        <p:spPr>
          <a:xfrm>
            <a:off x="8250312" y="5066325"/>
            <a:ext cx="8937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6"/>
          <p:cNvSpPr/>
          <p:nvPr/>
        </p:nvSpPr>
        <p:spPr>
          <a:xfrm>
            <a:off x="0" y="5066325"/>
            <a:ext cx="8937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6"/>
          <p:cNvSpPr/>
          <p:nvPr/>
        </p:nvSpPr>
        <p:spPr>
          <a:xfrm>
            <a:off x="893710" y="5066325"/>
            <a:ext cx="6462600" cy="7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body" idx="1"/>
          </p:nvPr>
        </p:nvSpPr>
        <p:spPr>
          <a:xfrm>
            <a:off x="893625" y="1200150"/>
            <a:ext cx="31368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▷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body" idx="2"/>
          </p:nvPr>
        </p:nvSpPr>
        <p:spPr>
          <a:xfrm>
            <a:off x="4219456" y="1200150"/>
            <a:ext cx="31368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▷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‹№›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7"/>
          <p:cNvSpPr/>
          <p:nvPr/>
        </p:nvSpPr>
        <p:spPr>
          <a:xfrm>
            <a:off x="7356366" y="5066325"/>
            <a:ext cx="8937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7"/>
          <p:cNvSpPr/>
          <p:nvPr/>
        </p:nvSpPr>
        <p:spPr>
          <a:xfrm>
            <a:off x="8250312" y="5066325"/>
            <a:ext cx="8937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7"/>
          <p:cNvSpPr/>
          <p:nvPr/>
        </p:nvSpPr>
        <p:spPr>
          <a:xfrm>
            <a:off x="0" y="5066325"/>
            <a:ext cx="8937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7"/>
          <p:cNvSpPr/>
          <p:nvPr/>
        </p:nvSpPr>
        <p:spPr>
          <a:xfrm>
            <a:off x="893710" y="5066325"/>
            <a:ext cx="6462600" cy="7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body" idx="1"/>
          </p:nvPr>
        </p:nvSpPr>
        <p:spPr>
          <a:xfrm>
            <a:off x="893700" y="1200150"/>
            <a:ext cx="23712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▷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55" name="Google Shape;55;p7"/>
          <p:cNvSpPr txBox="1">
            <a:spLocks noGrp="1"/>
          </p:cNvSpPr>
          <p:nvPr>
            <p:ph type="body" idx="2"/>
          </p:nvPr>
        </p:nvSpPr>
        <p:spPr>
          <a:xfrm>
            <a:off x="3386404" y="1200150"/>
            <a:ext cx="23712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▷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body" idx="3"/>
          </p:nvPr>
        </p:nvSpPr>
        <p:spPr>
          <a:xfrm>
            <a:off x="5879107" y="1200150"/>
            <a:ext cx="23712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▷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57" name="Google Shape;57;p7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‹№›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color background">
  <p:cSld name="BLANK_1">
    <p:bg>
      <p:bgPr>
        <a:solidFill>
          <a:schemeClr val="accent1"/>
        </a:solid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1"/>
          <p:cNvSpPr/>
          <p:nvPr/>
        </p:nvSpPr>
        <p:spPr>
          <a:xfrm>
            <a:off x="7356366" y="5066325"/>
            <a:ext cx="8937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11"/>
          <p:cNvSpPr/>
          <p:nvPr/>
        </p:nvSpPr>
        <p:spPr>
          <a:xfrm>
            <a:off x="8250312" y="5066325"/>
            <a:ext cx="8937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11"/>
          <p:cNvSpPr/>
          <p:nvPr/>
        </p:nvSpPr>
        <p:spPr>
          <a:xfrm>
            <a:off x="0" y="5066325"/>
            <a:ext cx="893700" cy="7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1"/>
          <p:cNvSpPr/>
          <p:nvPr/>
        </p:nvSpPr>
        <p:spPr>
          <a:xfrm>
            <a:off x="893710" y="5066325"/>
            <a:ext cx="64626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11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‹№›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08847-DF7B-479B-85A8-6BEDD927E99B}" type="datetime1">
              <a:rPr lang="en-US" smtClean="0"/>
              <a:t>03-Oct-19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E3E32-FD85-4051-B32D-C1D899658A24}" type="slidenum">
              <a:rPr lang="en-US" smtClean="0"/>
              <a:t>‹№›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4122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"/>
          <p:cNvSpPr/>
          <p:nvPr/>
        </p:nvSpPr>
        <p:spPr>
          <a:xfrm>
            <a:off x="7356366" y="5066325"/>
            <a:ext cx="8937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8"/>
          <p:cNvSpPr/>
          <p:nvPr/>
        </p:nvSpPr>
        <p:spPr>
          <a:xfrm>
            <a:off x="8250312" y="5066325"/>
            <a:ext cx="8937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8"/>
          <p:cNvSpPr/>
          <p:nvPr/>
        </p:nvSpPr>
        <p:spPr>
          <a:xfrm>
            <a:off x="0" y="5066325"/>
            <a:ext cx="8937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8"/>
          <p:cNvSpPr/>
          <p:nvPr/>
        </p:nvSpPr>
        <p:spPr>
          <a:xfrm>
            <a:off x="893710" y="5066325"/>
            <a:ext cx="6462600" cy="7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8"/>
          <p:cNvSpPr txBox="1">
            <a:spLocks noGrp="1"/>
          </p:cNvSpPr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8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‹№›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868547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93700" y="1373588"/>
            <a:ext cx="6462600" cy="35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Lato"/>
              <a:buChar char="▷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‹№›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7" r:id="rId6"/>
    <p:sldLayoutId id="2147483659" r:id="rId7"/>
    <p:sldLayoutId id="2147483660" r:id="rId8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racle.com/technetwork/java/codeconventions-150003.pdf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github.com/twitter/commons/blob/master/src/java/com/twitter/common/styleguide.md" TargetMode="External"/><Relationship Id="rId4" Type="http://schemas.openxmlformats.org/officeDocument/2006/relationships/hyperlink" Target="https://google.github.io/styleguide/javaguide.html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twitter/commons/blob/master/src/java/com/twitter/common/styleguide.md" TargetMode="External"/><Relationship Id="rId3" Type="http://schemas.openxmlformats.org/officeDocument/2006/relationships/hyperlink" Target="https://docs.oracle.com/javase/tutorial/getStarted/TOC.html" TargetMode="External"/><Relationship Id="rId7" Type="http://schemas.openxmlformats.org/officeDocument/2006/relationships/hyperlink" Target="https://google.github.io/styleguide/javaguide.html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www.oracle.com/technetwork/java/codeconventions-150003.pdf" TargetMode="External"/><Relationship Id="rId5" Type="http://schemas.openxmlformats.org/officeDocument/2006/relationships/hyperlink" Target="https://docs.oracle.com/javase/tutorial/java/javaOO/index.html" TargetMode="External"/><Relationship Id="rId4" Type="http://schemas.openxmlformats.org/officeDocument/2006/relationships/hyperlink" Target="https://docs.oracle.com/javase/tutorial/java/nutsandbolts/index.html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cryptii.com/" TargetMode="External"/><Relationship Id="rId2" Type="http://schemas.openxmlformats.org/officeDocument/2006/relationships/hyperlink" Target="https://gitlab.com/olexandr.kucher/geekhub9" TargetMode="Externa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2"/>
          <p:cNvSpPr txBox="1">
            <a:spLocks noGrp="1"/>
          </p:cNvSpPr>
          <p:nvPr>
            <p:ph type="ctrTitle"/>
          </p:nvPr>
        </p:nvSpPr>
        <p:spPr>
          <a:xfrm>
            <a:off x="718377" y="1354549"/>
            <a:ext cx="67365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Lesson 1 </a:t>
            </a:r>
            <a:r>
              <a:rPr lang="en-US"/>
              <a:t>- Intro</a:t>
            </a:r>
            <a:endParaRPr lang="ru-RU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9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Java pros</a:t>
            </a:r>
          </a:p>
        </p:txBody>
      </p:sp>
      <p:sp>
        <p:nvSpPr>
          <p:cNvPr id="257" name="Google Shape;257;p29"/>
          <p:cNvSpPr txBox="1"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lvl="0" indent="0">
              <a:lnSpc>
                <a:spcPct val="150000"/>
              </a:lnSpc>
              <a:buNone/>
            </a:pPr>
            <a:r>
              <a:rPr lang="en" sz="1800" dirty="0"/>
              <a:t>👍 </a:t>
            </a:r>
            <a:r>
              <a:rPr lang="en-US" sz="1800" dirty="0"/>
              <a:t>Cross-platform</a:t>
            </a:r>
          </a:p>
          <a:p>
            <a:pPr marL="139700" lvl="0" indent="0">
              <a:lnSpc>
                <a:spcPct val="150000"/>
              </a:lnSpc>
              <a:buNone/>
            </a:pPr>
            <a:r>
              <a:rPr lang="en" sz="1800" dirty="0"/>
              <a:t>👍 </a:t>
            </a:r>
            <a:r>
              <a:rPr lang="en-US" sz="1800" dirty="0"/>
              <a:t>Secure</a:t>
            </a:r>
          </a:p>
          <a:p>
            <a:pPr marL="139700" lvl="0" indent="0">
              <a:lnSpc>
                <a:spcPct val="150000"/>
              </a:lnSpc>
              <a:buNone/>
            </a:pPr>
            <a:r>
              <a:rPr lang="en" sz="1800" dirty="0"/>
              <a:t>👍 </a:t>
            </a:r>
            <a:r>
              <a:rPr lang="en-US" sz="1800" dirty="0"/>
              <a:t>Powerful</a:t>
            </a:r>
          </a:p>
          <a:p>
            <a:pPr marL="139700" lvl="0" indent="0">
              <a:lnSpc>
                <a:spcPct val="150000"/>
              </a:lnSpc>
              <a:buNone/>
            </a:pPr>
            <a:r>
              <a:rPr lang="en" sz="1800" dirty="0"/>
              <a:t>👍 Multithreaded</a:t>
            </a:r>
          </a:p>
          <a:p>
            <a:pPr marL="139700" lvl="0" indent="0">
              <a:lnSpc>
                <a:spcPct val="150000"/>
              </a:lnSpc>
              <a:buNone/>
            </a:pPr>
            <a:r>
              <a:rPr lang="en" sz="1800" dirty="0"/>
              <a:t>👍…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0239377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834815" y="1570978"/>
            <a:ext cx="795588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uk-UA" sz="2400" dirty="0"/>
          </a:p>
        </p:txBody>
      </p:sp>
      <p:pic>
        <p:nvPicPr>
          <p:cNvPr id="4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7816" y="878950"/>
            <a:ext cx="3901408" cy="3901409"/>
          </a:xfrm>
          <a:prstGeom prst="rect">
            <a:avLst/>
          </a:prstGeom>
        </p:spPr>
      </p:pic>
      <p:sp>
        <p:nvSpPr>
          <p:cNvPr id="3" name="Місце для номера слайда 2">
            <a:extLst>
              <a:ext uri="{FF2B5EF4-FFF2-40B4-BE49-F238E27FC236}">
                <a16:creationId xmlns:a16="http://schemas.microsoft.com/office/drawing/2014/main" id="{4F6121C4-9BE6-4F29-9841-74F076F9C3D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C11E3E32-FD85-4051-B32D-C1D899658A2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2469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834815" y="1570978"/>
            <a:ext cx="795588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uk-UA" sz="2400" dirty="0"/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628650" y="2075930"/>
            <a:ext cx="7981406" cy="69249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uk-UA" altLang="uk-UA" sz="405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628650" y="3991839"/>
            <a:ext cx="7981406" cy="3462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uk-UA" altLang="uk-UA" sz="18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Hello World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idx="1"/>
          </p:nvPr>
        </p:nvSpPr>
        <p:spPr>
          <a:xfrm>
            <a:off x="893699" y="1373588"/>
            <a:ext cx="7198741" cy="3552300"/>
          </a:xfrm>
        </p:spPr>
        <p:txBody>
          <a:bodyPr/>
          <a:lstStyle/>
          <a:p>
            <a:pPr marL="114300" indent="0">
              <a:buNone/>
            </a:pPr>
            <a:r>
              <a:rPr lang="uk-UA" altLang="uk-UA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lang="uk-UA" altLang="uk-UA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HelloWorld</a:t>
            </a:r>
            <a:r>
              <a:rPr lang="uk-UA" altLang="uk-U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lang="uk-UA" altLang="uk-UA" sz="16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uk-UA" altLang="uk-U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uk-UA" altLang="uk-UA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lang="uk-UA" altLang="uk-UA" sz="16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static</a:t>
            </a:r>
            <a:r>
              <a:rPr lang="uk-UA" altLang="uk-UA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uk-UA" altLang="uk-UA" sz="16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uk-UA" altLang="uk-UA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uk-UA" altLang="uk-UA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r>
              <a:rPr lang="uk-UA" altLang="uk-U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(String </a:t>
            </a:r>
            <a:r>
              <a:rPr lang="uk-UA" altLang="uk-UA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lang="uk-UA" altLang="uk-U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[]) {</a:t>
            </a:r>
            <a:br>
              <a:rPr lang="uk-UA" altLang="uk-UA" sz="16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uk-UA" altLang="uk-U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uk-UA" altLang="uk-UA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</a:t>
            </a:r>
            <a:r>
              <a:rPr lang="uk-UA" altLang="uk-UA" sz="1600" b="1" i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</a:t>
            </a:r>
            <a:r>
              <a:rPr lang="uk-UA" altLang="uk-UA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.println</a:t>
            </a:r>
            <a:r>
              <a:rPr lang="uk-UA" altLang="uk-U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uk-UA" altLang="uk-UA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uk-UA" altLang="uk-UA" sz="1600" b="1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Hello</a:t>
            </a:r>
            <a:r>
              <a:rPr lang="uk-UA" altLang="uk-UA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uk-UA" altLang="uk-UA" sz="1600" b="1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World</a:t>
            </a:r>
            <a:r>
              <a:rPr lang="uk-UA" altLang="uk-UA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!!!"</a:t>
            </a:r>
            <a:r>
              <a:rPr lang="uk-UA" altLang="uk-U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lang="uk-UA" altLang="uk-UA" sz="16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uk-UA" altLang="uk-U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lang="uk-UA" altLang="uk-UA" sz="16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uk-UA" altLang="uk-U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uk-UA" altLang="uk-UA" sz="16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endParaRPr lang="en-US" sz="1600" dirty="0"/>
          </a:p>
          <a:p>
            <a:endParaRPr lang="en-US" sz="1600" dirty="0"/>
          </a:p>
          <a:p>
            <a:pPr marL="114300" lv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uk-UA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c:\&gt; </a:t>
            </a:r>
            <a:r>
              <a:rPr lang="en-US" altLang="uk-UA" sz="16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javac</a:t>
            </a:r>
            <a:r>
              <a:rPr lang="en-US" altLang="uk-UA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uk-UA" sz="1600" b="1" dirty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HelloWorld.java</a:t>
            </a:r>
          </a:p>
          <a:p>
            <a:pPr marL="114300" lv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endParaRPr lang="en-US" altLang="uk-UA" sz="1600" b="1" dirty="0">
              <a:solidFill>
                <a:srgbClr val="00008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1430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uk-UA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c:\&gt; java </a:t>
            </a:r>
            <a:r>
              <a:rPr lang="en-US" altLang="uk-UA" sz="1600" b="1" dirty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HelloWorld </a:t>
            </a:r>
            <a:r>
              <a:rPr lang="en-US" altLang="uk-UA" sz="1600" b="1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Arg1 Arg2 777</a:t>
            </a:r>
            <a:endParaRPr lang="en-US" sz="16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7" name="Місце для номера слайда 6">
            <a:extLst>
              <a:ext uri="{FF2B5EF4-FFF2-40B4-BE49-F238E27FC236}">
                <a16:creationId xmlns:a16="http://schemas.microsoft.com/office/drawing/2014/main" id="{8B789D24-BF19-431F-8B34-C00B185D36F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C11E3E32-FD85-4051-B32D-C1D899658A24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5394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Program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dirty="0"/>
              <a:t>Code</a:t>
            </a:r>
          </a:p>
          <a:p>
            <a:pPr marL="114300" indent="0">
              <a:buNone/>
            </a:pPr>
            <a:r>
              <a:rPr lang="en-US" dirty="0"/>
              <a:t>+</a:t>
            </a:r>
          </a:p>
          <a:p>
            <a:pPr marL="114300" indent="0">
              <a:buNone/>
            </a:pPr>
            <a:r>
              <a:rPr lang="en-US" dirty="0"/>
              <a:t>Whitespaces</a:t>
            </a:r>
          </a:p>
          <a:p>
            <a:pPr marL="114300" indent="0">
              <a:buNone/>
            </a:pPr>
            <a:r>
              <a:rPr lang="en-US" dirty="0"/>
              <a:t>+</a:t>
            </a:r>
          </a:p>
          <a:p>
            <a:pPr marL="114300" indent="0">
              <a:buNone/>
            </a:pPr>
            <a:r>
              <a:rPr lang="en-US" dirty="0"/>
              <a:t>Comments</a:t>
            </a:r>
            <a:endParaRPr lang="ru-RU" dirty="0"/>
          </a:p>
        </p:txBody>
      </p:sp>
      <p:sp>
        <p:nvSpPr>
          <p:cNvPr id="10" name="Місце для номера слайда 9">
            <a:extLst>
              <a:ext uri="{FF2B5EF4-FFF2-40B4-BE49-F238E27FC236}">
                <a16:creationId xmlns:a16="http://schemas.microsoft.com/office/drawing/2014/main" id="{4D86350B-626F-44F0-8812-C3A1559A2C6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C11E3E32-FD85-4051-B32D-C1D899658A24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4" name="Прямоугольник 3"/>
          <p:cNvSpPr/>
          <p:nvPr/>
        </p:nvSpPr>
        <p:spPr>
          <a:xfrm>
            <a:off x="3877238" y="1210780"/>
            <a:ext cx="5128214" cy="1546577"/>
          </a:xfrm>
          <a:prstGeom prst="rect">
            <a:avLst/>
          </a:prstGeom>
          <a:pattFill prst="pct5">
            <a:fgClr>
              <a:schemeClr val="accent6"/>
            </a:fgClr>
            <a:bgClr>
              <a:schemeClr val="bg1"/>
            </a:bgClr>
          </a:pattFill>
          <a:ln>
            <a:solidFill>
              <a:schemeClr val="accent6"/>
            </a:solidFill>
          </a:ln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uk-UA" sz="105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uk-UA" altLang="uk-UA" sz="105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uk-UA" altLang="uk-UA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a = </a:t>
            </a:r>
            <a:r>
              <a:rPr lang="uk-UA" altLang="uk-UA" sz="105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altLang="uk-UA" sz="105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uk-UA" sz="105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uk-UA" altLang="uk-UA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b = </a:t>
            </a:r>
            <a:r>
              <a:rPr lang="uk-UA" altLang="uk-UA" sz="105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altLang="uk-UA" sz="105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uk-UA" sz="105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uk-UA" altLang="uk-UA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c = </a:t>
            </a:r>
            <a:r>
              <a:rPr lang="uk-UA" altLang="uk-UA" sz="105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  <a:r>
              <a:rPr lang="uk-UA" altLang="uk-UA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uk-UA" altLang="uk-UA" sz="105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uk-UA" sz="105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uk-UA" altLang="uk-UA" sz="105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uk-UA" altLang="uk-UA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D = b * b - </a:t>
            </a:r>
            <a:r>
              <a:rPr lang="uk-UA" altLang="uk-UA" sz="105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 </a:t>
            </a:r>
            <a:r>
              <a:rPr lang="uk-UA" altLang="uk-UA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* a * c;</a:t>
            </a:r>
            <a:r>
              <a:rPr lang="en-US" altLang="uk-UA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uk-UA" sz="105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/* discriminant */</a:t>
            </a:r>
            <a:br>
              <a:rPr lang="uk-UA" altLang="uk-UA" sz="105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uk-UA" altLang="uk-UA" sz="105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uk-UA" altLang="uk-UA" sz="105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uk-UA" altLang="uk-UA" sz="105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uk-UA" altLang="uk-UA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(D &gt;= </a:t>
            </a:r>
            <a:r>
              <a:rPr lang="uk-UA" altLang="uk-UA" sz="105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uk-UA" altLang="uk-UA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br>
              <a:rPr lang="uk-UA" altLang="uk-UA" sz="105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uk-UA" altLang="uk-UA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uk-UA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altLang="uk-UA" sz="105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uk-UA" altLang="uk-UA" sz="105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uk-UA" altLang="uk-UA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x1 = (-b + </a:t>
            </a:r>
            <a:r>
              <a:rPr lang="uk-UA" altLang="uk-UA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Math.</a:t>
            </a:r>
            <a:r>
              <a:rPr lang="uk-UA" altLang="uk-UA" sz="1050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sqrt</a:t>
            </a:r>
            <a:r>
              <a:rPr lang="uk-UA" altLang="uk-UA" sz="1050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uk-UA" altLang="uk-UA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(D)) / (</a:t>
            </a:r>
            <a:r>
              <a:rPr lang="uk-UA" altLang="uk-UA" sz="105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 </a:t>
            </a:r>
            <a:r>
              <a:rPr lang="uk-UA" altLang="uk-UA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* a);</a:t>
            </a:r>
            <a:br>
              <a:rPr lang="uk-UA" altLang="uk-UA" sz="105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uk-UA" altLang="uk-UA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uk-UA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altLang="uk-UA" sz="105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uk-UA" altLang="uk-UA" sz="105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uk-UA" altLang="uk-UA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x2 = (-b - </a:t>
            </a:r>
            <a:r>
              <a:rPr lang="uk-UA" altLang="uk-UA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Math.</a:t>
            </a:r>
            <a:r>
              <a:rPr lang="uk-UA" altLang="uk-UA" sz="1050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sqrt</a:t>
            </a:r>
            <a:r>
              <a:rPr lang="uk-UA" altLang="uk-UA" sz="1050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uk-UA" altLang="uk-UA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(D)) / (</a:t>
            </a:r>
            <a:r>
              <a:rPr lang="uk-UA" altLang="uk-UA" sz="105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 </a:t>
            </a:r>
            <a:r>
              <a:rPr lang="uk-UA" altLang="uk-UA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* a);</a:t>
            </a:r>
            <a:br>
              <a:rPr lang="uk-UA" altLang="uk-UA" sz="105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uk-UA" altLang="uk-UA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uk-UA" altLang="uk-UA" sz="3000" dirty="0">
              <a:latin typeface="Arial" panose="020B0604020202020204" pitchFamily="34" charset="0"/>
            </a:endParaRP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1" y="32951"/>
            <a:ext cx="138564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uk-UA" altLang="uk-UA" sz="135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1" y="32951"/>
            <a:ext cx="138564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uk-UA" altLang="uk-UA" sz="135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7" name="Прямоугольник 3"/>
          <p:cNvSpPr/>
          <p:nvPr/>
        </p:nvSpPr>
        <p:spPr>
          <a:xfrm>
            <a:off x="3877235" y="3940225"/>
            <a:ext cx="5128214" cy="415498"/>
          </a:xfrm>
          <a:prstGeom prst="rect">
            <a:avLst/>
          </a:prstGeom>
          <a:pattFill prst="pct5">
            <a:fgClr>
              <a:srgbClr val="FF0000"/>
            </a:fgClr>
            <a:bgClr>
              <a:schemeClr val="bg1"/>
            </a:bgClr>
          </a:patt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uk-UA" sz="105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uk-UA" altLang="uk-UA" sz="105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uk-UA" altLang="uk-UA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a=</a:t>
            </a:r>
            <a:r>
              <a:rPr lang="uk-UA" altLang="uk-UA" sz="105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uk-UA" altLang="uk-UA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,b=</a:t>
            </a:r>
            <a:r>
              <a:rPr lang="uk-UA" altLang="uk-UA" sz="105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uk-UA" altLang="uk-UA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,c=</a:t>
            </a:r>
            <a:r>
              <a:rPr lang="uk-UA" altLang="uk-UA" sz="105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  <a:r>
              <a:rPr lang="uk-UA" altLang="uk-UA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lang="en-US" altLang="uk-UA" sz="105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uk-UA" altLang="uk-UA" sz="105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uk-UA" altLang="uk-UA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D=b*b-</a:t>
            </a:r>
            <a:r>
              <a:rPr lang="uk-UA" altLang="uk-UA" sz="105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r>
              <a:rPr lang="uk-UA" altLang="uk-UA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*a*</a:t>
            </a:r>
            <a:r>
              <a:rPr lang="uk-UA" altLang="uk-UA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c;</a:t>
            </a:r>
            <a:r>
              <a:rPr lang="uk-UA" altLang="uk-UA" sz="105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uk-UA" altLang="uk-UA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(D&gt;=</a:t>
            </a:r>
            <a:r>
              <a:rPr lang="uk-UA" altLang="uk-UA" sz="105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uk-UA" altLang="uk-UA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r>
              <a:rPr lang="en-US" altLang="uk-UA" sz="105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uk-UA" altLang="uk-UA" sz="105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uk-UA" altLang="uk-UA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x1=(-</a:t>
            </a:r>
            <a:r>
              <a:rPr lang="uk-UA" altLang="uk-UA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b+Math.</a:t>
            </a:r>
            <a:r>
              <a:rPr lang="uk-UA" altLang="uk-UA" sz="1050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sqrt</a:t>
            </a:r>
            <a:r>
              <a:rPr lang="uk-UA" altLang="uk-UA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(D))/(</a:t>
            </a:r>
            <a:r>
              <a:rPr lang="uk-UA" altLang="uk-UA" sz="105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uk-UA" altLang="uk-UA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*a);</a:t>
            </a:r>
            <a:r>
              <a:rPr lang="en-US" altLang="uk-UA" sz="105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uk-UA" altLang="uk-UA" sz="105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uk-UA" altLang="uk-UA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x2=(-b-</a:t>
            </a:r>
            <a:r>
              <a:rPr lang="uk-UA" altLang="uk-UA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Math.</a:t>
            </a:r>
            <a:r>
              <a:rPr lang="uk-UA" altLang="uk-UA" sz="1050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sqrt</a:t>
            </a:r>
            <a:r>
              <a:rPr lang="uk-UA" altLang="uk-UA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(D))/(</a:t>
            </a:r>
            <a:r>
              <a:rPr lang="uk-UA" altLang="uk-UA" sz="105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uk-UA" altLang="uk-UA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*a);}</a:t>
            </a:r>
            <a:endParaRPr lang="uk-UA" altLang="uk-UA" sz="3000" dirty="0">
              <a:latin typeface="Arial" panose="020B0604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877235" y="3352652"/>
            <a:ext cx="3236315" cy="3804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4000"/>
              </a:lnSpc>
              <a:defRPr/>
            </a:pPr>
            <a:r>
              <a:rPr lang="en-US" altLang="ru-RU" sz="1800" dirty="0"/>
              <a:t>The same to</a:t>
            </a:r>
          </a:p>
        </p:txBody>
      </p:sp>
    </p:spTree>
    <p:extLst>
      <p:ext uri="{BB962C8B-B14F-4D97-AF65-F5344CB8AC3E}">
        <p14:creationId xmlns:p14="http://schemas.microsoft.com/office/powerpoint/2010/main" val="12422194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+mj-ea"/>
              </a:rPr>
              <a:t>Java Syntax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type="body" idx="1"/>
          </p:nvPr>
        </p:nvSpPr>
        <p:spPr/>
        <p:txBody>
          <a:bodyPr spcFirstLastPara="1" vert="horz" wrap="square" lIns="68580" tIns="34290" rIns="68580" bIns="34290" rtlCol="0" anchor="t" anchorCtr="0">
            <a:normAutofit fontScale="85000" lnSpcReduction="10000"/>
          </a:bodyPr>
          <a:lstStyle/>
          <a:p>
            <a:pPr>
              <a:lnSpc>
                <a:spcPct val="150000"/>
              </a:lnSpc>
            </a:pPr>
            <a:r>
              <a:rPr lang="en-US" sz="1800" dirty="0"/>
              <a:t>Static typed</a:t>
            </a:r>
          </a:p>
          <a:p>
            <a:pPr>
              <a:lnSpc>
                <a:spcPct val="150000"/>
              </a:lnSpc>
            </a:pPr>
            <a:r>
              <a:rPr lang="en-US" sz="1800" dirty="0"/>
              <a:t>Case sensitive</a:t>
            </a:r>
          </a:p>
          <a:p>
            <a:pPr>
              <a:lnSpc>
                <a:spcPct val="150000"/>
              </a:lnSpc>
            </a:pPr>
            <a:r>
              <a:rPr lang="en-US" sz="1800" dirty="0"/>
              <a:t>Statements separated by semicolon </a:t>
            </a:r>
            <a:r>
              <a:rPr lang="en-US" sz="1800" b="1" dirty="0"/>
              <a:t>;</a:t>
            </a:r>
          </a:p>
          <a:p>
            <a:pPr>
              <a:lnSpc>
                <a:spcPct val="150000"/>
              </a:lnSpc>
            </a:pPr>
            <a:r>
              <a:rPr lang="en-US" sz="1800" dirty="0"/>
              <a:t>Wrap blocks in braces </a:t>
            </a:r>
            <a:r>
              <a:rPr lang="en-US" sz="1800" b="1" dirty="0"/>
              <a:t>{}</a:t>
            </a:r>
          </a:p>
          <a:p>
            <a:pPr>
              <a:lnSpc>
                <a:spcPct val="150000"/>
              </a:lnSpc>
            </a:pPr>
            <a:r>
              <a:rPr lang="en-US" sz="1800" dirty="0"/>
              <a:t>Spaces (4) vs </a:t>
            </a:r>
            <a:r>
              <a:rPr lang="en-US" sz="1800" strike="sngStrike" dirty="0"/>
              <a:t>tabulation</a:t>
            </a:r>
          </a:p>
          <a:p>
            <a:pPr>
              <a:lnSpc>
                <a:spcPct val="150000"/>
              </a:lnSpc>
            </a:pPr>
            <a:r>
              <a:rPr lang="en-US" sz="1800" dirty="0"/>
              <a:t>Comments </a:t>
            </a:r>
          </a:p>
          <a:p>
            <a:pPr lvl="1">
              <a:lnSpc>
                <a:spcPct val="150000"/>
              </a:lnSpc>
            </a:pPr>
            <a:r>
              <a:rPr lang="en-US" sz="1800" dirty="0">
                <a:solidFill>
                  <a:schemeClr val="bg2">
                    <a:lumMod val="50000"/>
                  </a:schemeClr>
                </a:solidFill>
              </a:rPr>
              <a:t>// one line</a:t>
            </a:r>
          </a:p>
          <a:p>
            <a:pPr lvl="1">
              <a:lnSpc>
                <a:spcPct val="150000"/>
              </a:lnSpc>
            </a:pPr>
            <a:r>
              <a:rPr lang="en-US" sz="1800" dirty="0">
                <a:solidFill>
                  <a:schemeClr val="bg2">
                    <a:lumMod val="50000"/>
                  </a:schemeClr>
                </a:solidFill>
              </a:rPr>
              <a:t>/* multiline */</a:t>
            </a:r>
          </a:p>
          <a:p>
            <a:pPr lvl="1">
              <a:lnSpc>
                <a:spcPct val="150000"/>
              </a:lnSpc>
            </a:pPr>
            <a:r>
              <a:rPr lang="en-US" sz="1800" dirty="0">
                <a:solidFill>
                  <a:schemeClr val="accent6"/>
                </a:solidFill>
              </a:rPr>
              <a:t>/**Java doc */</a:t>
            </a:r>
            <a:endParaRPr lang="ru-RU" sz="1800" dirty="0"/>
          </a:p>
        </p:txBody>
      </p:sp>
      <p:sp>
        <p:nvSpPr>
          <p:cNvPr id="5" name="Місце для номера слайда 4">
            <a:extLst>
              <a:ext uri="{FF2B5EF4-FFF2-40B4-BE49-F238E27FC236}">
                <a16:creationId xmlns:a16="http://schemas.microsoft.com/office/drawing/2014/main" id="{6A634B7E-29EC-4C40-AE8B-04F1CBE19C0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C11E3E32-FD85-4051-B32D-C1D899658A2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9982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convention</a:t>
            </a:r>
          </a:p>
        </p:txBody>
      </p:sp>
      <p:sp>
        <p:nvSpPr>
          <p:cNvPr id="3" name="Объект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b="1" dirty="0"/>
              <a:t>Read. Remember. Follow</a:t>
            </a:r>
            <a:r>
              <a:rPr lang="uk-UA" b="1" dirty="0"/>
              <a:t>.</a:t>
            </a:r>
            <a:endParaRPr lang="en-US" b="1" dirty="0"/>
          </a:p>
          <a:p>
            <a:pPr marL="0" indent="0" algn="ctr">
              <a:buNone/>
            </a:pPr>
            <a:endParaRPr lang="en-US" dirty="0"/>
          </a:p>
          <a:p>
            <a:r>
              <a:rPr lang="en-US" dirty="0">
                <a:hlinkClick r:id="rId3"/>
              </a:rPr>
              <a:t>By Oracle</a:t>
            </a:r>
            <a:endParaRPr lang="en-US" dirty="0"/>
          </a:p>
          <a:p>
            <a:r>
              <a:rPr lang="en-US" dirty="0">
                <a:hlinkClick r:id="rId4"/>
              </a:rPr>
              <a:t>By Google</a:t>
            </a:r>
            <a:endParaRPr lang="en-US" dirty="0"/>
          </a:p>
          <a:p>
            <a:r>
              <a:rPr lang="en-US" dirty="0">
                <a:hlinkClick r:id="rId5"/>
              </a:rPr>
              <a:t>By Twitter</a:t>
            </a:r>
            <a:endParaRPr lang="en-US" dirty="0"/>
          </a:p>
        </p:txBody>
      </p:sp>
      <p:sp>
        <p:nvSpPr>
          <p:cNvPr id="2" name="Місце для номера слайда 1">
            <a:extLst>
              <a:ext uri="{FF2B5EF4-FFF2-40B4-BE49-F238E27FC236}">
                <a16:creationId xmlns:a16="http://schemas.microsoft.com/office/drawing/2014/main" id="{2B791023-F0E5-4FD1-B7C7-C560AADC134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C11E3E32-FD85-4051-B32D-C1D899658A2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6206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Variables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type="body" idx="1"/>
          </p:nvPr>
        </p:nvSpPr>
        <p:spPr>
          <a:xfrm>
            <a:off x="1281645" y="2233829"/>
            <a:ext cx="6462600" cy="247986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200" dirty="0">
                <a:solidFill>
                  <a:srgbClr val="0070C0"/>
                </a:solidFill>
              </a:rPr>
              <a:t>int</a:t>
            </a:r>
            <a:r>
              <a:rPr lang="en-US" sz="3200" dirty="0"/>
              <a:t> size = 41;</a:t>
            </a:r>
          </a:p>
        </p:txBody>
      </p:sp>
      <p:sp>
        <p:nvSpPr>
          <p:cNvPr id="5" name="Місце для номера слайда 4">
            <a:extLst>
              <a:ext uri="{FF2B5EF4-FFF2-40B4-BE49-F238E27FC236}">
                <a16:creationId xmlns:a16="http://schemas.microsoft.com/office/drawing/2014/main" id="{E2167C1F-49F0-4C36-8B74-C8DD030866F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C11E3E32-FD85-4051-B32D-C1D899658A24}" type="slidenum">
              <a:rPr lang="en-US" smtClean="0"/>
              <a:t>16</a:t>
            </a:fld>
            <a:endParaRPr lang="en-US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3634807" y="2020966"/>
            <a:ext cx="0" cy="39965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4231680" y="2919324"/>
            <a:ext cx="7620" cy="42672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5276850" y="2009221"/>
            <a:ext cx="7620" cy="39965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3634807" y="3346044"/>
            <a:ext cx="120898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name</a:t>
            </a:r>
          </a:p>
        </p:txBody>
      </p:sp>
      <p:sp>
        <p:nvSpPr>
          <p:cNvPr id="15" name="Rectangle 14"/>
          <p:cNvSpPr/>
          <p:nvPr/>
        </p:nvSpPr>
        <p:spPr>
          <a:xfrm>
            <a:off x="3155348" y="1381923"/>
            <a:ext cx="95891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type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702419" y="1350120"/>
            <a:ext cx="116410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value</a:t>
            </a:r>
          </a:p>
        </p:txBody>
      </p:sp>
    </p:spTree>
    <p:extLst>
      <p:ext uri="{BB962C8B-B14F-4D97-AF65-F5344CB8AC3E}">
        <p14:creationId xmlns:p14="http://schemas.microsoft.com/office/powerpoint/2010/main" val="14476088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Primitive t</a:t>
            </a:r>
            <a:r>
              <a:rPr lang="en-US" dirty="0">
                <a:ea typeface="+mj-ea"/>
              </a:rPr>
              <a:t>ypes</a:t>
            </a:r>
            <a:endParaRPr lang="ru-RU" dirty="0"/>
          </a:p>
        </p:txBody>
      </p:sp>
      <p:sp>
        <p:nvSpPr>
          <p:cNvPr id="3" name="Місце для номера слайда 2">
            <a:extLst>
              <a:ext uri="{FF2B5EF4-FFF2-40B4-BE49-F238E27FC236}">
                <a16:creationId xmlns:a16="http://schemas.microsoft.com/office/drawing/2014/main" id="{5BD5A949-281C-4133-ABA5-F008DBF4E5D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C11E3E32-FD85-4051-B32D-C1D899658A24}" type="slidenum">
              <a:rPr lang="en-US" smtClean="0"/>
              <a:t>17</a:t>
            </a:fld>
            <a:endParaRPr lang="en-US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5512" y="1192928"/>
            <a:ext cx="6315503" cy="3876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0188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+mj-ea"/>
              </a:rPr>
              <a:t>Operators</a:t>
            </a:r>
            <a:endParaRPr lang="ru-RU" dirty="0"/>
          </a:p>
        </p:txBody>
      </p:sp>
      <p:sp>
        <p:nvSpPr>
          <p:cNvPr id="3" name="Місце для номера слайда 2">
            <a:extLst>
              <a:ext uri="{FF2B5EF4-FFF2-40B4-BE49-F238E27FC236}">
                <a16:creationId xmlns:a16="http://schemas.microsoft.com/office/drawing/2014/main" id="{1A3186B8-304F-441E-87DF-1C186C2F4C6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C11E3E32-FD85-4051-B32D-C1D899658A24}" type="slidenum">
              <a:rPr lang="en-US" smtClean="0"/>
              <a:t>18</a:t>
            </a:fld>
            <a:endParaRPr lang="en-US"/>
          </a:p>
        </p:txBody>
      </p:sp>
      <p:pic>
        <p:nvPicPr>
          <p:cNvPr id="18435" name="Picture 3" descr="Картинки по запросу java operator precedenc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8016" y="1058077"/>
            <a:ext cx="3515104" cy="3963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93341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4"/>
          <p:cNvSpPr txBox="1">
            <a:spLocks noGrp="1"/>
          </p:cNvSpPr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Keywords</a:t>
            </a:r>
            <a:endParaRPr dirty="0"/>
          </a:p>
        </p:txBody>
      </p:sp>
      <p:graphicFrame>
        <p:nvGraphicFramePr>
          <p:cNvPr id="199" name="Google Shape;199;p24"/>
          <p:cNvGraphicFramePr/>
          <p:nvPr>
            <p:extLst>
              <p:ext uri="{D42A27DB-BD31-4B8C-83A1-F6EECF244321}">
                <p14:modId xmlns:p14="http://schemas.microsoft.com/office/powerpoint/2010/main" val="3072386301"/>
              </p:ext>
            </p:extLst>
          </p:nvPr>
        </p:nvGraphicFramePr>
        <p:xfrm>
          <a:off x="893700" y="1215788"/>
          <a:ext cx="7315200" cy="3886080"/>
        </p:xfrm>
        <a:graphic>
          <a:graphicData uri="http://schemas.openxmlformats.org/drawingml/2006/table">
            <a:tbl>
              <a:tblPr firstRow="1">
                <a:noFill/>
                <a:tableStyleId>{4375B59A-8F34-4A71-B247-EAC484CAED77}</a:tableStyleId>
              </a:tblPr>
              <a:tblGrid>
                <a:gridCol w="1535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812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111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7266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14913">
                  <a:extLst>
                    <a:ext uri="{9D8B030D-6E8A-4147-A177-3AD203B41FA5}">
                      <a16:colId xmlns:a16="http://schemas.microsoft.com/office/drawing/2014/main" val="3795875816"/>
                    </a:ext>
                  </a:extLst>
                </a:gridCol>
              </a:tblGrid>
              <a:tr h="25146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b="1" i="0" u="none" strike="noStrike" cap="none" dirty="0">
                          <a:solidFill>
                            <a:srgbClr val="C00000"/>
                          </a:solidFill>
                          <a:effectLst/>
                          <a:latin typeface="Raleway" panose="020B0604020202020204" charset="0"/>
                          <a:ea typeface="Arial"/>
                          <a:cs typeface="Arial"/>
                          <a:sym typeface="Arial"/>
                        </a:rPr>
                        <a:t>Primitive types and void</a:t>
                      </a:r>
                      <a:endParaRPr sz="1050" b="1" dirty="0">
                        <a:solidFill>
                          <a:srgbClr val="C00000"/>
                        </a:solidFill>
                        <a:latin typeface="Raleway" panose="020B0604020202020204" charset="0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76200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b="1" i="0" u="none" strike="noStrike" cap="none" dirty="0">
                          <a:solidFill>
                            <a:srgbClr val="C00000"/>
                          </a:solidFill>
                          <a:effectLst/>
                          <a:latin typeface="Raleway" panose="020B0604020202020204" charset="0"/>
                          <a:ea typeface="Arial"/>
                          <a:cs typeface="Arial"/>
                          <a:sym typeface="Arial"/>
                        </a:rPr>
                        <a:t>Modifiers</a:t>
                      </a:r>
                      <a:endParaRPr sz="1050" b="1" dirty="0">
                        <a:solidFill>
                          <a:srgbClr val="C00000"/>
                        </a:solidFill>
                        <a:latin typeface="Raleway" panose="020B0604020202020204" charset="0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b="1" i="0" u="none" strike="noStrike" cap="none" dirty="0">
                          <a:solidFill>
                            <a:srgbClr val="C00000"/>
                          </a:solidFill>
                          <a:effectLst/>
                          <a:latin typeface="Raleway" panose="020B0604020202020204" charset="0"/>
                          <a:ea typeface="Arial"/>
                          <a:cs typeface="Arial"/>
                          <a:sym typeface="Arial"/>
                        </a:rPr>
                        <a:t>Declarations</a:t>
                      </a:r>
                      <a:endParaRPr sz="1050" b="1" dirty="0">
                        <a:solidFill>
                          <a:srgbClr val="C00000"/>
                        </a:solidFill>
                        <a:latin typeface="Raleway" panose="020B0604020202020204" charset="0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b="1" i="0" u="none" strike="noStrike" cap="none" dirty="0">
                          <a:solidFill>
                            <a:srgbClr val="C00000"/>
                          </a:solidFill>
                          <a:effectLst/>
                          <a:latin typeface="Raleway" panose="020B0604020202020204" charset="0"/>
                          <a:ea typeface="Arial"/>
                          <a:cs typeface="Arial"/>
                          <a:sym typeface="Arial"/>
                        </a:rPr>
                        <a:t>Control Flow</a:t>
                      </a:r>
                      <a:endParaRPr sz="1050" b="1" dirty="0">
                        <a:solidFill>
                          <a:srgbClr val="C00000"/>
                        </a:solidFill>
                        <a:latin typeface="Raleway" panose="020B0604020202020204" charset="0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 algn="ctr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b="1" i="0" u="none" strike="noStrike" cap="none" dirty="0" err="1">
                          <a:solidFill>
                            <a:srgbClr val="C00000"/>
                          </a:solidFill>
                          <a:effectLst/>
                          <a:latin typeface="Raleway" panose="020B0604020202020204" charset="0"/>
                          <a:ea typeface="Arial"/>
                          <a:cs typeface="Arial"/>
                          <a:sym typeface="Arial"/>
                        </a:rPr>
                        <a:t>Misc</a:t>
                      </a:r>
                      <a:endParaRPr sz="1050" b="1" dirty="0">
                        <a:solidFill>
                          <a:srgbClr val="C00000"/>
                        </a:solidFill>
                        <a:latin typeface="Raleway" panose="020B0604020202020204" charset="0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76200" cap="flat" cmpd="sng" algn="ctr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146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Raleway" panose="020B0604020202020204" charset="0"/>
                          <a:ea typeface="Arial"/>
                          <a:cs typeface="Arial"/>
                          <a:sym typeface="Arial"/>
                        </a:rPr>
                        <a:t>boolean</a:t>
                      </a:r>
                      <a:endParaRPr sz="1050" b="0" dirty="0">
                        <a:solidFill>
                          <a:schemeClr val="dk2"/>
                        </a:solidFill>
                        <a:latin typeface="Raleway" panose="020B0604020202020204" charset="0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76200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Raleway" panose="020B0604020202020204" charset="0"/>
                          <a:ea typeface="Arial"/>
                          <a:cs typeface="Arial"/>
                          <a:sym typeface="Arial"/>
                        </a:rPr>
                        <a:t>public</a:t>
                      </a:r>
                      <a:endParaRPr sz="1050" b="0" dirty="0">
                        <a:solidFill>
                          <a:schemeClr val="dk1"/>
                        </a:solidFill>
                        <a:latin typeface="Raleway" panose="020B0604020202020204" charset="0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Raleway" panose="020B0604020202020204" charset="0"/>
                          <a:ea typeface="Arial"/>
                          <a:cs typeface="Arial"/>
                          <a:sym typeface="Arial"/>
                        </a:rPr>
                        <a:t>class</a:t>
                      </a:r>
                      <a:endParaRPr sz="1050" b="0" dirty="0">
                        <a:solidFill>
                          <a:schemeClr val="dk1"/>
                        </a:solidFill>
                        <a:latin typeface="Raleway" panose="020B0604020202020204" charset="0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Raleway" panose="020B0604020202020204" charset="0"/>
                          <a:ea typeface="Arial"/>
                          <a:cs typeface="Arial"/>
                          <a:sym typeface="Arial"/>
                        </a:rPr>
                        <a:t>if, else </a:t>
                      </a:r>
                      <a:endParaRPr sz="1050" b="0" dirty="0">
                        <a:solidFill>
                          <a:schemeClr val="dk1"/>
                        </a:solidFill>
                        <a:latin typeface="Raleway" panose="020B0604020202020204" charset="0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 algn="ctr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Raleway" panose="020B0604020202020204" charset="0"/>
                          <a:ea typeface="Arial"/>
                          <a:cs typeface="Arial"/>
                          <a:sym typeface="Arial"/>
                        </a:rPr>
                        <a:t>this, super</a:t>
                      </a:r>
                      <a:endParaRPr sz="1050" b="0" dirty="0">
                        <a:solidFill>
                          <a:schemeClr val="dk1"/>
                        </a:solidFill>
                        <a:latin typeface="Raleway" panose="020B0604020202020204" charset="0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68575" marB="68575" anchor="ctr">
                    <a:lnL w="76200" cap="flat" cmpd="sng" algn="ctr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146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Raleway" panose="020B0604020202020204" charset="0"/>
                          <a:ea typeface="Arial"/>
                          <a:cs typeface="Arial"/>
                          <a:sym typeface="Arial"/>
                        </a:rPr>
                        <a:t>byte</a:t>
                      </a:r>
                      <a:endParaRPr sz="1050" b="0" dirty="0">
                        <a:solidFill>
                          <a:schemeClr val="dk2"/>
                        </a:solidFill>
                        <a:latin typeface="Raleway" panose="020B0604020202020204" charset="0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76200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Raleway" panose="020B0604020202020204" charset="0"/>
                          <a:ea typeface="Arial"/>
                          <a:cs typeface="Arial"/>
                          <a:sym typeface="Arial"/>
                        </a:rPr>
                        <a:t>protected</a:t>
                      </a:r>
                      <a:endParaRPr sz="1050" b="0" dirty="0">
                        <a:solidFill>
                          <a:schemeClr val="dk1"/>
                        </a:solidFill>
                        <a:latin typeface="Raleway" panose="020B0604020202020204" charset="0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Raleway" panose="020B0604020202020204" charset="0"/>
                          <a:ea typeface="Arial"/>
                          <a:cs typeface="Arial"/>
                          <a:sym typeface="Arial"/>
                        </a:rPr>
                        <a:t>interface</a:t>
                      </a:r>
                      <a:endParaRPr sz="1050" b="0" dirty="0">
                        <a:solidFill>
                          <a:schemeClr val="dk1"/>
                        </a:solidFill>
                        <a:latin typeface="Raleway" panose="020B0604020202020204" charset="0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dirty="0">
                        <a:solidFill>
                          <a:schemeClr val="dk1"/>
                        </a:solidFill>
                        <a:latin typeface="Raleway" panose="020B0604020202020204" charset="0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 algn="ctr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Raleway" panose="020B0604020202020204" charset="0"/>
                          <a:ea typeface="Arial"/>
                          <a:cs typeface="Arial"/>
                          <a:sym typeface="Arial"/>
                        </a:rPr>
                        <a:t>new</a:t>
                      </a:r>
                      <a:endParaRPr sz="1050" b="0" dirty="0">
                        <a:solidFill>
                          <a:schemeClr val="dk1"/>
                        </a:solidFill>
                        <a:latin typeface="Raleway" panose="020B0604020202020204" charset="0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68575" marB="68575" anchor="ctr">
                    <a:lnL w="76200" cap="flat" cmpd="sng" algn="ctr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146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Raleway" panose="020B0604020202020204" charset="0"/>
                          <a:ea typeface="Arial"/>
                          <a:cs typeface="Arial"/>
                          <a:sym typeface="Arial"/>
                        </a:rPr>
                        <a:t>char</a:t>
                      </a:r>
                      <a:endParaRPr sz="1050" b="0" dirty="0">
                        <a:solidFill>
                          <a:schemeClr val="dk2"/>
                        </a:solidFill>
                        <a:latin typeface="Raleway" panose="020B0604020202020204" charset="0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76200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Raleway" panose="020B0604020202020204" charset="0"/>
                          <a:ea typeface="Arial"/>
                          <a:cs typeface="Arial"/>
                          <a:sym typeface="Arial"/>
                        </a:rPr>
                        <a:t>private</a:t>
                      </a:r>
                      <a:endParaRPr sz="1050" b="0" dirty="0">
                        <a:solidFill>
                          <a:schemeClr val="dk1"/>
                        </a:solidFill>
                        <a:latin typeface="Raleway" panose="020B0604020202020204" charset="0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Raleway" panose="020B0604020202020204" charset="0"/>
                          <a:ea typeface="Arial"/>
                          <a:cs typeface="Arial"/>
                          <a:sym typeface="Arial"/>
                        </a:rPr>
                        <a:t>enum</a:t>
                      </a:r>
                      <a:endParaRPr sz="1050" b="0" dirty="0">
                        <a:solidFill>
                          <a:schemeClr val="dk1"/>
                        </a:solidFill>
                        <a:latin typeface="Raleway" panose="020B0604020202020204" charset="0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Raleway" panose="020B0604020202020204" charset="0"/>
                          <a:ea typeface="Arial"/>
                          <a:cs typeface="Arial"/>
                          <a:sym typeface="Arial"/>
                        </a:rPr>
                        <a:t>try, catch, finally</a:t>
                      </a:r>
                      <a:endParaRPr sz="1050" b="0" dirty="0">
                        <a:solidFill>
                          <a:schemeClr val="dk1"/>
                        </a:solidFill>
                        <a:latin typeface="Raleway" panose="020B0604020202020204" charset="0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 algn="ctr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05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Raleway" panose="020B0604020202020204" charset="0"/>
                          <a:ea typeface="Arial"/>
                          <a:cs typeface="Arial"/>
                          <a:sym typeface="Arial"/>
                        </a:rPr>
                        <a:t>_ (underscore)</a:t>
                      </a:r>
                      <a:endParaRPr lang="en-US" sz="1050" b="0" dirty="0">
                        <a:solidFill>
                          <a:schemeClr val="dk1"/>
                        </a:solidFill>
                        <a:latin typeface="Raleway" panose="020B0604020202020204" charset="0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68575" marB="68575" anchor="ctr">
                    <a:lnL w="76200" cap="flat" cmpd="sng" algn="ctr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146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Raleway" panose="020B0604020202020204" charset="0"/>
                          <a:ea typeface="Arial"/>
                          <a:cs typeface="Arial"/>
                          <a:sym typeface="Arial"/>
                        </a:rPr>
                        <a:t>short</a:t>
                      </a:r>
                      <a:endParaRPr sz="1050" b="0" dirty="0">
                        <a:solidFill>
                          <a:schemeClr val="dk2"/>
                        </a:solidFill>
                        <a:latin typeface="Raleway" panose="020B0604020202020204" charset="0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76200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Raleway" panose="020B0604020202020204" charset="0"/>
                          <a:ea typeface="Arial"/>
                          <a:cs typeface="Arial"/>
                          <a:sym typeface="Arial"/>
                        </a:rPr>
                        <a:t>abstract</a:t>
                      </a:r>
                      <a:endParaRPr sz="1050" b="0" dirty="0">
                        <a:solidFill>
                          <a:schemeClr val="dk1"/>
                        </a:solidFill>
                        <a:latin typeface="Raleway" panose="020B0604020202020204" charset="0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Raleway" panose="020B0604020202020204" charset="0"/>
                          <a:ea typeface="Arial"/>
                          <a:cs typeface="Arial"/>
                          <a:sym typeface="Arial"/>
                        </a:rPr>
                        <a:t>extends</a:t>
                      </a:r>
                      <a:endParaRPr sz="1050" b="0" dirty="0">
                        <a:solidFill>
                          <a:schemeClr val="dk1"/>
                        </a:solidFill>
                        <a:latin typeface="Raleway" panose="020B0604020202020204" charset="0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Raleway" panose="020B0604020202020204" charset="0"/>
                          <a:ea typeface="Arial"/>
                          <a:cs typeface="Arial"/>
                          <a:sym typeface="Arial"/>
                        </a:rPr>
                        <a:t>do, while</a:t>
                      </a:r>
                      <a:endParaRPr sz="1050" b="0" dirty="0">
                        <a:solidFill>
                          <a:schemeClr val="dk1"/>
                        </a:solidFill>
                        <a:latin typeface="Raleway" panose="020B0604020202020204" charset="0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 algn="ctr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Raleway" panose="020B0604020202020204" charset="0"/>
                          <a:ea typeface="Arial"/>
                          <a:cs typeface="Arial"/>
                          <a:sym typeface="Arial"/>
                        </a:rPr>
                        <a:t>import</a:t>
                      </a:r>
                      <a:endParaRPr sz="1050" b="0" dirty="0">
                        <a:solidFill>
                          <a:schemeClr val="dk1"/>
                        </a:solidFill>
                        <a:latin typeface="Raleway" panose="020B0604020202020204" charset="0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68575" marB="68575" anchor="ctr">
                    <a:lnL w="76200" cap="flat" cmpd="sng" algn="ctr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24307233"/>
                  </a:ext>
                </a:extLst>
              </a:tr>
              <a:tr h="25146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Raleway" panose="020B0604020202020204" charset="0"/>
                          <a:ea typeface="Arial"/>
                          <a:cs typeface="Arial"/>
                          <a:sym typeface="Arial"/>
                        </a:rPr>
                        <a:t>int</a:t>
                      </a:r>
                      <a:endParaRPr sz="1050" b="0" dirty="0">
                        <a:solidFill>
                          <a:schemeClr val="dk2"/>
                        </a:solidFill>
                        <a:latin typeface="Raleway" panose="020B0604020202020204" charset="0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76200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Raleway" panose="020B0604020202020204" charset="0"/>
                          <a:ea typeface="Arial"/>
                          <a:cs typeface="Arial"/>
                          <a:sym typeface="Arial"/>
                        </a:rPr>
                        <a:t>static</a:t>
                      </a:r>
                      <a:endParaRPr sz="1050" b="0" dirty="0">
                        <a:solidFill>
                          <a:schemeClr val="dk1"/>
                        </a:solidFill>
                        <a:latin typeface="Raleway" panose="020B0604020202020204" charset="0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Raleway" panose="020B0604020202020204" charset="0"/>
                          <a:ea typeface="Arial"/>
                          <a:cs typeface="Arial"/>
                          <a:sym typeface="Arial"/>
                        </a:rPr>
                        <a:t>implements</a:t>
                      </a:r>
                      <a:endParaRPr sz="1050" b="0" dirty="0">
                        <a:solidFill>
                          <a:schemeClr val="dk1"/>
                        </a:solidFill>
                        <a:latin typeface="Raleway" panose="020B0604020202020204" charset="0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Raleway" panose="020B0604020202020204" charset="0"/>
                          <a:ea typeface="Arial"/>
                          <a:cs typeface="Arial"/>
                          <a:sym typeface="Arial"/>
                        </a:rPr>
                        <a:t>continue, break, return</a:t>
                      </a:r>
                      <a:endParaRPr sz="1050" b="0" dirty="0">
                        <a:solidFill>
                          <a:schemeClr val="dk1"/>
                        </a:solidFill>
                        <a:latin typeface="Raleway" panose="020B0604020202020204" charset="0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 algn="ctr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Raleway" panose="020B0604020202020204" charset="0"/>
                          <a:ea typeface="Arial"/>
                          <a:cs typeface="Arial"/>
                          <a:sym typeface="Arial"/>
                        </a:rPr>
                        <a:t>instanceof</a:t>
                      </a:r>
                      <a:endParaRPr sz="1050" b="0" dirty="0">
                        <a:solidFill>
                          <a:schemeClr val="dk1"/>
                        </a:solidFill>
                        <a:latin typeface="Raleway" panose="020B0604020202020204" charset="0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68575" marB="68575" anchor="ctr">
                    <a:lnL w="76200" cap="flat" cmpd="sng" algn="ctr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4080841"/>
                  </a:ext>
                </a:extLst>
              </a:tr>
              <a:tr h="25146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Raleway" panose="020B0604020202020204" charset="0"/>
                          <a:ea typeface="Arial"/>
                          <a:cs typeface="Arial"/>
                          <a:sym typeface="Arial"/>
                        </a:rPr>
                        <a:t>long</a:t>
                      </a:r>
                      <a:endParaRPr sz="1050" b="0" dirty="0">
                        <a:solidFill>
                          <a:schemeClr val="dk2"/>
                        </a:solidFill>
                        <a:latin typeface="Raleway" panose="020B0604020202020204" charset="0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76200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Raleway" panose="020B0604020202020204" charset="0"/>
                          <a:ea typeface="Arial"/>
                          <a:cs typeface="Arial"/>
                          <a:sym typeface="Arial"/>
                        </a:rPr>
                        <a:t>final</a:t>
                      </a:r>
                      <a:endParaRPr sz="1050" b="0" dirty="0">
                        <a:solidFill>
                          <a:schemeClr val="dk1"/>
                        </a:solidFill>
                        <a:latin typeface="Raleway" panose="020B0604020202020204" charset="0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Raleway" panose="020B0604020202020204" charset="0"/>
                          <a:ea typeface="Arial"/>
                          <a:cs typeface="Arial"/>
                          <a:sym typeface="Arial"/>
                        </a:rPr>
                        <a:t>package</a:t>
                      </a:r>
                      <a:endParaRPr sz="1050" b="0" dirty="0">
                        <a:solidFill>
                          <a:schemeClr val="dk1"/>
                        </a:solidFill>
                        <a:latin typeface="Raleway" panose="020B0604020202020204" charset="0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Raleway" panose="020B0604020202020204" charset="0"/>
                          <a:ea typeface="Arial"/>
                          <a:cs typeface="Arial"/>
                          <a:sym typeface="Arial"/>
                        </a:rPr>
                        <a:t>throw</a:t>
                      </a:r>
                      <a:endParaRPr sz="1050" b="0" dirty="0">
                        <a:solidFill>
                          <a:schemeClr val="dk1"/>
                        </a:solidFill>
                        <a:latin typeface="Raleway" panose="020B0604020202020204" charset="0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 algn="ctr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Raleway" panose="020B0604020202020204" charset="0"/>
                          <a:ea typeface="Arial"/>
                          <a:cs typeface="Arial"/>
                          <a:sym typeface="Arial"/>
                        </a:rPr>
                        <a:t>null</a:t>
                      </a:r>
                      <a:endParaRPr sz="1050" b="0" dirty="0">
                        <a:solidFill>
                          <a:schemeClr val="dk1"/>
                        </a:solidFill>
                        <a:latin typeface="Raleway" panose="020B0604020202020204" charset="0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68575" marB="68575" anchor="ctr">
                    <a:lnL w="76200" cap="flat" cmpd="sng" algn="ctr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1802045"/>
                  </a:ext>
                </a:extLst>
              </a:tr>
              <a:tr h="25146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Raleway" panose="020B0604020202020204" charset="0"/>
                          <a:ea typeface="Arial"/>
                          <a:cs typeface="Arial"/>
                          <a:sym typeface="Arial"/>
                        </a:rPr>
                        <a:t>float</a:t>
                      </a:r>
                      <a:endParaRPr sz="1050" b="0" dirty="0">
                        <a:solidFill>
                          <a:schemeClr val="dk2"/>
                        </a:solidFill>
                        <a:latin typeface="Raleway" panose="020B0604020202020204" charset="0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76200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Raleway" panose="020B0604020202020204" charset="0"/>
                          <a:ea typeface="Arial"/>
                          <a:cs typeface="Arial"/>
                          <a:sym typeface="Arial"/>
                        </a:rPr>
                        <a:t>transient</a:t>
                      </a:r>
                      <a:endParaRPr sz="1050" b="0" dirty="0">
                        <a:solidFill>
                          <a:schemeClr val="dk1"/>
                        </a:solidFill>
                        <a:latin typeface="Raleway" panose="020B0604020202020204" charset="0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Raleway" panose="020B0604020202020204" charset="0"/>
                          <a:ea typeface="Arial"/>
                          <a:cs typeface="Arial"/>
                          <a:sym typeface="Arial"/>
                        </a:rPr>
                        <a:t>throws</a:t>
                      </a:r>
                      <a:endParaRPr sz="1050" b="0" dirty="0">
                        <a:solidFill>
                          <a:schemeClr val="dk1"/>
                        </a:solidFill>
                        <a:latin typeface="Raleway" panose="020B0604020202020204" charset="0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Raleway" panose="020B0604020202020204" charset="0"/>
                          <a:ea typeface="Arial"/>
                          <a:cs typeface="Arial"/>
                          <a:sym typeface="Arial"/>
                        </a:rPr>
                        <a:t>default</a:t>
                      </a:r>
                      <a:endParaRPr sz="1050" b="0" dirty="0">
                        <a:solidFill>
                          <a:schemeClr val="dk1"/>
                        </a:solidFill>
                        <a:latin typeface="Raleway" panose="020B0604020202020204" charset="0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 algn="ctr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Raleway" panose="020B0604020202020204" charset="0"/>
                          <a:ea typeface="Arial"/>
                          <a:cs typeface="Arial"/>
                          <a:sym typeface="Arial"/>
                        </a:rPr>
                        <a:t>true, false</a:t>
                      </a:r>
                      <a:endParaRPr sz="1050" b="0" dirty="0">
                        <a:solidFill>
                          <a:schemeClr val="dk1"/>
                        </a:solidFill>
                        <a:latin typeface="Raleway" panose="020B0604020202020204" charset="0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68575" marB="68575" anchor="ctr">
                    <a:lnL w="76200" cap="flat" cmpd="sng" algn="ctr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54581772"/>
                  </a:ext>
                </a:extLst>
              </a:tr>
              <a:tr h="25146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Raleway" panose="020B0604020202020204" charset="0"/>
                          <a:ea typeface="Arial"/>
                          <a:cs typeface="Arial"/>
                          <a:sym typeface="Arial"/>
                        </a:rPr>
                        <a:t>double</a:t>
                      </a:r>
                      <a:endParaRPr sz="1050" b="0" dirty="0">
                        <a:solidFill>
                          <a:schemeClr val="dk2"/>
                        </a:solidFill>
                        <a:latin typeface="Raleway" panose="020B0604020202020204" charset="0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76200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Raleway" panose="020B0604020202020204" charset="0"/>
                          <a:ea typeface="Arial"/>
                          <a:cs typeface="Arial"/>
                          <a:sym typeface="Arial"/>
                        </a:rPr>
                        <a:t>volatile</a:t>
                      </a:r>
                      <a:endParaRPr sz="1050" b="0" dirty="0">
                        <a:solidFill>
                          <a:schemeClr val="dk1"/>
                        </a:solidFill>
                        <a:latin typeface="Raleway" panose="020B0604020202020204" charset="0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>
                        <a:solidFill>
                          <a:schemeClr val="dk1"/>
                        </a:solidFill>
                        <a:latin typeface="Raleway" panose="020B0604020202020204" charset="0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Raleway" panose="020B0604020202020204" charset="0"/>
                          <a:ea typeface="Arial"/>
                          <a:cs typeface="Arial"/>
                          <a:sym typeface="Arial"/>
                        </a:rPr>
                        <a:t>for</a:t>
                      </a:r>
                      <a:endParaRPr sz="1050" b="0" dirty="0">
                        <a:solidFill>
                          <a:schemeClr val="dk1"/>
                        </a:solidFill>
                        <a:latin typeface="Raleway" panose="020B0604020202020204" charset="0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 algn="ctr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Raleway" panose="020B0604020202020204" charset="0"/>
                          <a:ea typeface="Arial"/>
                          <a:cs typeface="Arial"/>
                          <a:sym typeface="Arial"/>
                        </a:rPr>
                        <a:t>assert</a:t>
                      </a:r>
                      <a:endParaRPr sz="1050" b="0" dirty="0">
                        <a:solidFill>
                          <a:schemeClr val="dk1"/>
                        </a:solidFill>
                        <a:latin typeface="Raleway" panose="020B0604020202020204" charset="0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68575" marB="68575" anchor="ctr">
                    <a:lnL w="76200" cap="flat" cmpd="sng" algn="ctr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39172392"/>
                  </a:ext>
                </a:extLst>
              </a:tr>
              <a:tr h="25146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Raleway" panose="020B0604020202020204" charset="0"/>
                          <a:ea typeface="Arial"/>
                          <a:cs typeface="Arial"/>
                          <a:sym typeface="Arial"/>
                        </a:rPr>
                        <a:t>void</a:t>
                      </a:r>
                      <a:endParaRPr sz="1050" b="0" dirty="0">
                        <a:solidFill>
                          <a:schemeClr val="dk2"/>
                        </a:solidFill>
                        <a:latin typeface="Raleway" panose="020B0604020202020204" charset="0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76200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Raleway" panose="020B0604020202020204" charset="0"/>
                          <a:ea typeface="Arial"/>
                          <a:cs typeface="Arial"/>
                          <a:sym typeface="Arial"/>
                        </a:rPr>
                        <a:t>synchronized</a:t>
                      </a:r>
                      <a:endParaRPr sz="1050" b="0" dirty="0">
                        <a:solidFill>
                          <a:schemeClr val="dk1"/>
                        </a:solidFill>
                        <a:latin typeface="Raleway" panose="020B0604020202020204" charset="0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>
                        <a:solidFill>
                          <a:schemeClr val="dk1"/>
                        </a:solidFill>
                        <a:latin typeface="Raleway" panose="020B0604020202020204" charset="0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Raleway" panose="020B0604020202020204" charset="0"/>
                          <a:ea typeface="Arial"/>
                          <a:cs typeface="Arial"/>
                          <a:sym typeface="Arial"/>
                        </a:rPr>
                        <a:t>case</a:t>
                      </a:r>
                      <a:endParaRPr sz="1050" b="0" dirty="0">
                        <a:solidFill>
                          <a:schemeClr val="dk1"/>
                        </a:solidFill>
                        <a:latin typeface="Raleway" panose="020B0604020202020204" charset="0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 algn="ctr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Raleway" panose="020B0604020202020204" charset="0"/>
                          <a:ea typeface="Arial"/>
                          <a:cs typeface="Arial"/>
                          <a:sym typeface="Arial"/>
                        </a:rPr>
                        <a:t>strictfp</a:t>
                      </a:r>
                      <a:endParaRPr sz="1050" b="0" dirty="0">
                        <a:solidFill>
                          <a:schemeClr val="dk1"/>
                        </a:solidFill>
                        <a:latin typeface="Raleway" panose="020B0604020202020204" charset="0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68575" marB="68575" anchor="ctr">
                    <a:lnL w="76200" cap="flat" cmpd="sng" algn="ctr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7201354"/>
                  </a:ext>
                </a:extLst>
              </a:tr>
              <a:tr h="25497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dirty="0">
                        <a:solidFill>
                          <a:schemeClr val="dk2"/>
                        </a:solidFill>
                        <a:latin typeface="Raleway" panose="020B0604020202020204" charset="0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76200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Raleway" panose="020B0604020202020204" charset="0"/>
                          <a:ea typeface="Arial"/>
                          <a:cs typeface="Arial"/>
                          <a:sym typeface="Arial"/>
                        </a:rPr>
                        <a:t>native</a:t>
                      </a:r>
                      <a:endParaRPr sz="1050" b="0" dirty="0">
                        <a:solidFill>
                          <a:schemeClr val="dk1"/>
                        </a:solidFill>
                        <a:latin typeface="Raleway" panose="020B0604020202020204" charset="0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dirty="0">
                        <a:solidFill>
                          <a:schemeClr val="dk1"/>
                        </a:solidFill>
                        <a:latin typeface="Raleway" panose="020B0604020202020204" charset="0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Raleway" panose="020B0604020202020204" charset="0"/>
                          <a:ea typeface="Arial"/>
                          <a:cs typeface="Arial"/>
                          <a:sym typeface="Arial"/>
                        </a:rPr>
                        <a:t>switch</a:t>
                      </a:r>
                      <a:endParaRPr sz="1050" b="0" dirty="0">
                        <a:solidFill>
                          <a:schemeClr val="dk1"/>
                        </a:solidFill>
                        <a:latin typeface="Raleway" panose="020B0604020202020204" charset="0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 algn="ctr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Raleway" panose="020B0604020202020204" charset="0"/>
                          <a:ea typeface="Arial"/>
                          <a:cs typeface="Arial"/>
                          <a:sym typeface="Arial"/>
                        </a:rPr>
                        <a:t>goto</a:t>
                      </a:r>
                      <a:endParaRPr sz="1050" b="0" dirty="0">
                        <a:solidFill>
                          <a:schemeClr val="dk1"/>
                        </a:solidFill>
                        <a:latin typeface="Raleway" panose="020B0604020202020204" charset="0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68575" marB="68575" anchor="ctr">
                    <a:lnL w="76200" cap="flat" cmpd="sng" algn="ctr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34793733"/>
                  </a:ext>
                </a:extLst>
              </a:tr>
              <a:tr h="25146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dirty="0">
                        <a:solidFill>
                          <a:schemeClr val="dk2"/>
                        </a:solidFill>
                        <a:latin typeface="Raleway" panose="020B0604020202020204" charset="0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762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dirty="0">
                        <a:solidFill>
                          <a:schemeClr val="dk1"/>
                        </a:solidFill>
                        <a:latin typeface="Raleway" panose="020B0604020202020204" charset="0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dirty="0">
                        <a:solidFill>
                          <a:schemeClr val="dk1"/>
                        </a:solidFill>
                        <a:latin typeface="Raleway" panose="020B0604020202020204" charset="0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dirty="0">
                        <a:solidFill>
                          <a:schemeClr val="dk1"/>
                        </a:solidFill>
                        <a:latin typeface="Raleway" panose="020B0604020202020204" charset="0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 algn="ctr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Raleway" panose="020B0604020202020204" charset="0"/>
                          <a:ea typeface="Arial"/>
                          <a:cs typeface="Arial"/>
                          <a:sym typeface="Arial"/>
                        </a:rPr>
                        <a:t>const</a:t>
                      </a:r>
                      <a:endParaRPr sz="1050" b="0" dirty="0">
                        <a:solidFill>
                          <a:schemeClr val="dk1"/>
                        </a:solidFill>
                        <a:latin typeface="Raleway" panose="020B0604020202020204" charset="0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68575" marB="68575" anchor="ctr">
                    <a:lnL w="76200" cap="flat" cmpd="sng" algn="ctr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56017606"/>
                  </a:ext>
                </a:extLst>
              </a:tr>
            </a:tbl>
          </a:graphicData>
        </a:graphic>
      </p:graphicFrame>
      <p:sp>
        <p:nvSpPr>
          <p:cNvPr id="200" name="Google Shape;200;p24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256103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0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we are? </a:t>
            </a:r>
          </a:p>
        </p:txBody>
      </p:sp>
      <p:sp>
        <p:nvSpPr>
          <p:cNvPr id="153" name="Google Shape;153;p20"/>
          <p:cNvSpPr txBox="1">
            <a:spLocks noGrp="1"/>
          </p:cNvSpPr>
          <p:nvPr>
            <p:ph type="body" idx="1"/>
          </p:nvPr>
        </p:nvSpPr>
        <p:spPr>
          <a:xfrm>
            <a:off x="389082" y="3819204"/>
            <a:ext cx="2579198" cy="600397"/>
          </a:xfrm>
        </p:spPr>
        <p:txBody>
          <a:bodyPr/>
          <a:lstStyle/>
          <a:p>
            <a:pPr marL="139700" lvl="0" indent="0" algn="ctr">
              <a:buNone/>
            </a:pPr>
            <a:r>
              <a:rPr lang="en-US" dirty="0"/>
              <a:t>Sasha (SPD-Ukraine)</a:t>
            </a:r>
          </a:p>
        </p:txBody>
      </p:sp>
      <p:sp>
        <p:nvSpPr>
          <p:cNvPr id="154" name="Google Shape;154;p20"/>
          <p:cNvSpPr txBox="1">
            <a:spLocks noGrp="1"/>
          </p:cNvSpPr>
          <p:nvPr>
            <p:ph type="body" idx="2"/>
          </p:nvPr>
        </p:nvSpPr>
        <p:spPr>
          <a:xfrm>
            <a:off x="3619272" y="3862905"/>
            <a:ext cx="1965047" cy="556696"/>
          </a:xfrm>
        </p:spPr>
        <p:txBody>
          <a:bodyPr/>
          <a:lstStyle/>
          <a:p>
            <a:pPr marL="139700" indent="0" algn="ctr">
              <a:buNone/>
            </a:pPr>
            <a:r>
              <a:rPr lang="en-US" dirty="0" err="1"/>
              <a:t>Vasya</a:t>
            </a:r>
            <a:r>
              <a:rPr lang="en-US" dirty="0"/>
              <a:t> (SPD-Ukraine)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idx="3"/>
          </p:nvPr>
        </p:nvSpPr>
        <p:spPr>
          <a:xfrm>
            <a:off x="6235311" y="3819203"/>
            <a:ext cx="2519613" cy="1106646"/>
          </a:xfrm>
        </p:spPr>
        <p:txBody>
          <a:bodyPr/>
          <a:lstStyle/>
          <a:p>
            <a:pPr marL="139700" lvl="0" indent="0" algn="ctr">
              <a:buNone/>
            </a:pPr>
            <a:r>
              <a:rPr lang="en-US" dirty="0" err="1"/>
              <a:t>Yarik</a:t>
            </a:r>
            <a:r>
              <a:rPr lang="en-US" dirty="0"/>
              <a:t> (SPD-Ukraine)</a:t>
            </a:r>
          </a:p>
        </p:txBody>
      </p:sp>
      <p:sp>
        <p:nvSpPr>
          <p:cNvPr id="156" name="Google Shape;156;p20"/>
          <p:cNvSpPr txBox="1"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" smtClean="0"/>
              <a:pPr lvl="0"/>
              <a:t>2</a:t>
            </a:fld>
            <a:endParaRPr lang="e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9273" y="1248289"/>
            <a:ext cx="1965046" cy="257091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6528" y="1247533"/>
            <a:ext cx="2518396" cy="257167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082" y="1252775"/>
            <a:ext cx="2579198" cy="2566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4284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will be printed?</a:t>
            </a:r>
            <a:endParaRPr lang="ru-RU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idx="1"/>
          </p:nvPr>
        </p:nvSpPr>
        <p:spPr>
          <a:xfrm>
            <a:off x="893700" y="1219996"/>
            <a:ext cx="8417940" cy="3552300"/>
          </a:xfrm>
        </p:spPr>
        <p:txBody>
          <a:bodyPr/>
          <a:lstStyle/>
          <a:p>
            <a:pPr marL="114300" lv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uk-UA" altLang="uk-UA" sz="1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lang="uk-UA" altLang="uk-U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HelloWorld</a:t>
            </a:r>
            <a: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uk-UA" altLang="uk-UA" sz="1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lang="uk-UA" altLang="uk-UA" sz="14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static</a:t>
            </a:r>
            <a:r>
              <a:rPr lang="uk-UA" altLang="uk-UA" sz="1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uk-UA" altLang="uk-UA" sz="14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uk-UA" altLang="uk-UA" sz="1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uk-UA" altLang="uk-U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(String </a:t>
            </a:r>
            <a:r>
              <a:rPr lang="uk-UA" altLang="uk-U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[]) {</a:t>
            </a:r>
            <a:b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uk-UA" altLang="uk-UA" sz="1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uk-UA" altLang="uk-UA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uk-UA" altLang="uk-UA" sz="1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a;</a:t>
            </a:r>
            <a:b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a</a:t>
            </a:r>
            <a:r>
              <a:rPr lang="en-US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uk-UA" altLang="uk-UA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en-US" altLang="uk-UA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14300" lv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b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uk-UA" altLang="uk-U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</a:t>
            </a:r>
            <a:r>
              <a:rPr lang="uk-UA" altLang="uk-UA" sz="1400" b="1" i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</a:t>
            </a:r>
            <a:r>
              <a:rPr lang="uk-UA" altLang="uk-U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.println</a:t>
            </a:r>
            <a: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(b);</a:t>
            </a:r>
            <a:b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uk-UA" altLang="uk-UA" sz="1400" dirty="0">
              <a:latin typeface="Arial" panose="020B0604020202020204" pitchFamily="34" charset="0"/>
            </a:endParaRPr>
          </a:p>
        </p:txBody>
      </p:sp>
      <p:sp>
        <p:nvSpPr>
          <p:cNvPr id="6" name="Місце для номера слайда 5">
            <a:extLst>
              <a:ext uri="{FF2B5EF4-FFF2-40B4-BE49-F238E27FC236}">
                <a16:creationId xmlns:a16="http://schemas.microsoft.com/office/drawing/2014/main" id="{CFAF7076-48C1-4498-9925-1DF7F8A53DB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C11E3E32-FD85-4051-B32D-C1D899658A24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8446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93700" y="1215788"/>
            <a:ext cx="7084440" cy="3552300"/>
          </a:xfrm>
        </p:spPr>
        <p:txBody>
          <a:bodyPr/>
          <a:lstStyle/>
          <a:p>
            <a:pPr marL="114300" lvl="0" indent="0">
              <a:buNone/>
            </a:pPr>
            <a:r>
              <a:rPr lang="uk-UA" altLang="uk-UA" sz="1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lang="en-US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Point</a:t>
            </a:r>
            <a: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uk-UA" sz="1400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uk-UA" altLang="uk-UA" sz="1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uk-UA" sz="140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uk-UA" sz="1400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uk-UA" altLang="uk-UA" sz="1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uk-UA" sz="140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  <a: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uk-UA" sz="1400" b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getters/</a:t>
            </a:r>
            <a:r>
              <a:rPr lang="en-US" altLang="uk-UA" sz="1400" b="1" dirty="0" err="1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serters</a:t>
            </a:r>
            <a:b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uk-UA" altLang="uk-UA" sz="14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uk-UA" altLang="uk-UA" sz="1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uk-UA" sz="1400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draw</a:t>
            </a:r>
            <a: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  <a:b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uk-UA" altLang="uk-UA" sz="14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…</a:t>
            </a:r>
            <a:br>
              <a:rPr lang="uk-UA" altLang="uk-UA" sz="14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uk-UA" altLang="uk-UA" sz="14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} </a:t>
            </a:r>
            <a:b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uk-UA" altLang="uk-UA" sz="14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endParaRPr lang="en-US" sz="1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333551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will be printed?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uk-UA" altLang="uk-UA" sz="1600" dirty="0" err="1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</a:rPr>
              <a:t>Point</a:t>
            </a:r>
            <a:r>
              <a:rPr lang="uk-UA" altLang="uk-UA" sz="1600" dirty="0">
                <a:latin typeface="Consolas" panose="020B0609020204030204" pitchFamily="49" charset="0"/>
              </a:rPr>
              <a:t> </a:t>
            </a:r>
            <a:r>
              <a:rPr lang="uk-UA" altLang="uk-UA" sz="16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p1</a:t>
            </a:r>
            <a:r>
              <a:rPr lang="uk-UA" altLang="uk-UA" sz="1600" dirty="0">
                <a:latin typeface="Consolas" panose="020B0609020204030204" pitchFamily="49" charset="0"/>
              </a:rPr>
              <a:t> = </a:t>
            </a:r>
            <a:r>
              <a:rPr lang="uk-UA" altLang="uk-UA" sz="1600" dirty="0" err="1">
                <a:solidFill>
                  <a:srgbClr val="0070C0"/>
                </a:solidFill>
                <a:latin typeface="Consolas" panose="020B0609020204030204" pitchFamily="49" charset="0"/>
              </a:rPr>
              <a:t>new</a:t>
            </a:r>
            <a:r>
              <a:rPr lang="uk-UA" altLang="uk-UA" sz="1600" dirty="0">
                <a:latin typeface="Consolas" panose="020B0609020204030204" pitchFamily="49" charset="0"/>
              </a:rPr>
              <a:t> </a:t>
            </a:r>
            <a:r>
              <a:rPr lang="uk-UA" altLang="uk-UA" sz="1600" dirty="0" err="1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</a:rPr>
              <a:t>Point</a:t>
            </a:r>
            <a:r>
              <a:rPr lang="uk-UA" altLang="uk-UA" sz="1600" dirty="0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</a:rPr>
              <a:t>(3,5)</a:t>
            </a:r>
            <a:r>
              <a:rPr lang="uk-UA" altLang="uk-UA" sz="16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;</a:t>
            </a:r>
            <a:br>
              <a:rPr lang="uk-UA" altLang="uk-UA" sz="1600" dirty="0">
                <a:latin typeface="Consolas" panose="020B0609020204030204" pitchFamily="49" charset="0"/>
              </a:rPr>
            </a:br>
            <a:r>
              <a:rPr lang="uk-UA" altLang="uk-UA" sz="1600" dirty="0" err="1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</a:rPr>
              <a:t>Point</a:t>
            </a:r>
            <a:r>
              <a:rPr lang="uk-UA" altLang="uk-UA" sz="1600" dirty="0">
                <a:latin typeface="Consolas" panose="020B0609020204030204" pitchFamily="49" charset="0"/>
              </a:rPr>
              <a:t> </a:t>
            </a:r>
            <a:r>
              <a:rPr lang="uk-UA" altLang="uk-UA" sz="16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p2</a:t>
            </a:r>
            <a:r>
              <a:rPr lang="en-US" altLang="uk-UA" sz="1600" dirty="0">
                <a:latin typeface="Consolas" panose="020B0609020204030204" pitchFamily="49" charset="0"/>
              </a:rPr>
              <a:t> </a:t>
            </a:r>
            <a:r>
              <a:rPr lang="uk-UA" altLang="uk-UA" sz="1600" dirty="0">
                <a:latin typeface="Consolas" panose="020B0609020204030204" pitchFamily="49" charset="0"/>
              </a:rPr>
              <a:t>=</a:t>
            </a:r>
            <a:r>
              <a:rPr lang="en-US" altLang="uk-UA" sz="1600" dirty="0">
                <a:latin typeface="Consolas" panose="020B0609020204030204" pitchFamily="49" charset="0"/>
              </a:rPr>
              <a:t> </a:t>
            </a:r>
            <a:r>
              <a:rPr lang="uk-UA" altLang="uk-UA" sz="16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p1;</a:t>
            </a:r>
            <a:br>
              <a:rPr lang="uk-UA" altLang="uk-UA" sz="1600" dirty="0">
                <a:latin typeface="Consolas" panose="020B0609020204030204" pitchFamily="49" charset="0"/>
              </a:rPr>
            </a:br>
            <a:r>
              <a:rPr lang="en-US" altLang="uk-UA" sz="16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p</a:t>
            </a:r>
            <a:r>
              <a:rPr lang="uk-UA" altLang="uk-UA" sz="16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1.</a:t>
            </a:r>
            <a:r>
              <a:rPr lang="en-US" altLang="uk-UA" sz="16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setX</a:t>
            </a:r>
            <a:r>
              <a:rPr lang="en-US" altLang="uk-UA" sz="16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uk-UA" altLang="uk-UA" sz="16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7</a:t>
            </a:r>
            <a:r>
              <a:rPr lang="en-US" altLang="uk-UA" sz="16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)</a:t>
            </a:r>
            <a:r>
              <a:rPr lang="uk-UA" altLang="uk-UA" sz="16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;</a:t>
            </a:r>
            <a:br>
              <a:rPr lang="uk-UA" altLang="uk-UA" sz="16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</a:br>
            <a:r>
              <a:rPr lang="uk-UA" altLang="uk-UA" sz="16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print</a:t>
            </a:r>
            <a:r>
              <a:rPr lang="uk-UA" altLang="uk-UA" sz="16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(p2.</a:t>
            </a:r>
            <a:r>
              <a:rPr lang="en-US" altLang="uk-UA" sz="16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getX</a:t>
            </a:r>
            <a:r>
              <a:rPr lang="en-US" altLang="uk-UA" sz="16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()</a:t>
            </a:r>
            <a:r>
              <a:rPr lang="uk-UA" altLang="uk-UA" sz="16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);</a:t>
            </a:r>
            <a:br>
              <a:rPr lang="uk-UA" altLang="uk-UA" sz="1600" dirty="0">
                <a:latin typeface="Consolas" panose="020B0609020204030204" pitchFamily="49" charset="0"/>
              </a:rPr>
            </a:br>
            <a:br>
              <a:rPr lang="uk-UA" altLang="uk-UA" sz="1600" dirty="0">
                <a:latin typeface="Consolas" panose="020B0609020204030204" pitchFamily="49" charset="0"/>
              </a:rPr>
            </a:br>
            <a:br>
              <a:rPr lang="uk-UA" altLang="uk-UA" sz="1600" dirty="0">
                <a:latin typeface="Consolas" panose="020B0609020204030204" pitchFamily="49" charset="0"/>
              </a:rPr>
            </a:br>
            <a:r>
              <a:rPr lang="uk-UA" altLang="uk-UA" sz="1600" dirty="0" err="1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</a:rPr>
              <a:t>Point</a:t>
            </a:r>
            <a:r>
              <a:rPr lang="uk-UA" altLang="uk-UA" sz="1600" dirty="0">
                <a:latin typeface="Consolas" panose="020B0609020204030204" pitchFamily="49" charset="0"/>
              </a:rPr>
              <a:t> </a:t>
            </a:r>
            <a:r>
              <a:rPr lang="uk-UA" altLang="uk-UA" sz="16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p3</a:t>
            </a:r>
            <a:r>
              <a:rPr lang="uk-UA" altLang="uk-UA" sz="1600" dirty="0">
                <a:latin typeface="Consolas" panose="020B0609020204030204" pitchFamily="49" charset="0"/>
              </a:rPr>
              <a:t> = </a:t>
            </a:r>
            <a:r>
              <a:rPr lang="uk-UA" altLang="uk-UA" sz="1600" dirty="0" err="1">
                <a:solidFill>
                  <a:srgbClr val="0070C0"/>
                </a:solidFill>
                <a:latin typeface="Consolas" panose="020B0609020204030204" pitchFamily="49" charset="0"/>
              </a:rPr>
              <a:t>new</a:t>
            </a:r>
            <a:r>
              <a:rPr lang="uk-UA" altLang="uk-UA" sz="1600" dirty="0">
                <a:latin typeface="Consolas" panose="020B0609020204030204" pitchFamily="49" charset="0"/>
              </a:rPr>
              <a:t> </a:t>
            </a:r>
            <a:r>
              <a:rPr lang="uk-UA" altLang="uk-UA" sz="1600" dirty="0" err="1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</a:rPr>
              <a:t>Point</a:t>
            </a:r>
            <a:r>
              <a:rPr lang="uk-UA" altLang="uk-UA" sz="1600" dirty="0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</a:rPr>
              <a:t>(3,5)</a:t>
            </a:r>
            <a:r>
              <a:rPr lang="uk-UA" altLang="uk-UA" sz="16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;</a:t>
            </a:r>
            <a:br>
              <a:rPr lang="uk-UA" altLang="uk-UA" sz="1600" dirty="0">
                <a:latin typeface="Consolas" panose="020B0609020204030204" pitchFamily="49" charset="0"/>
              </a:rPr>
            </a:br>
            <a:r>
              <a:rPr lang="uk-UA" altLang="uk-UA" sz="1600" dirty="0" err="1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</a:rPr>
              <a:t>Point</a:t>
            </a:r>
            <a:r>
              <a:rPr lang="uk-UA" altLang="uk-UA" sz="1600" dirty="0">
                <a:latin typeface="Consolas" panose="020B0609020204030204" pitchFamily="49" charset="0"/>
              </a:rPr>
              <a:t> </a:t>
            </a:r>
            <a:r>
              <a:rPr lang="uk-UA" altLang="uk-UA" sz="16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p4</a:t>
            </a:r>
            <a:r>
              <a:rPr lang="en-US" altLang="uk-UA" sz="1600" dirty="0">
                <a:latin typeface="Consolas" panose="020B0609020204030204" pitchFamily="49" charset="0"/>
              </a:rPr>
              <a:t> </a:t>
            </a:r>
            <a:r>
              <a:rPr lang="uk-UA" altLang="uk-UA" sz="1600" dirty="0">
                <a:latin typeface="Consolas" panose="020B0609020204030204" pitchFamily="49" charset="0"/>
              </a:rPr>
              <a:t>=</a:t>
            </a:r>
            <a:r>
              <a:rPr lang="en-US" altLang="uk-UA" sz="1600" dirty="0">
                <a:latin typeface="Consolas" panose="020B0609020204030204" pitchFamily="49" charset="0"/>
              </a:rPr>
              <a:t> </a:t>
            </a:r>
            <a:r>
              <a:rPr lang="uk-UA" altLang="uk-UA" sz="16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p3;</a:t>
            </a:r>
            <a:br>
              <a:rPr lang="uk-UA" altLang="uk-UA" sz="1600" dirty="0">
                <a:latin typeface="Consolas" panose="020B0609020204030204" pitchFamily="49" charset="0"/>
              </a:rPr>
            </a:br>
            <a:r>
              <a:rPr lang="uk-UA" altLang="uk-UA" sz="16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p3</a:t>
            </a:r>
            <a:r>
              <a:rPr lang="uk-UA" altLang="uk-UA" sz="1600" dirty="0">
                <a:latin typeface="Consolas" panose="020B0609020204030204" pitchFamily="49" charset="0"/>
              </a:rPr>
              <a:t> = </a:t>
            </a:r>
            <a:r>
              <a:rPr lang="uk-UA" altLang="uk-UA" sz="1600" dirty="0" err="1">
                <a:solidFill>
                  <a:srgbClr val="0070C0"/>
                </a:solidFill>
                <a:latin typeface="Consolas" panose="020B0609020204030204" pitchFamily="49" charset="0"/>
              </a:rPr>
              <a:t>new</a:t>
            </a:r>
            <a:r>
              <a:rPr lang="uk-UA" altLang="uk-UA" sz="1600" dirty="0">
                <a:latin typeface="Consolas" panose="020B0609020204030204" pitchFamily="49" charset="0"/>
              </a:rPr>
              <a:t> </a:t>
            </a:r>
            <a:r>
              <a:rPr lang="uk-UA" altLang="uk-UA" sz="1600" dirty="0" err="1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</a:rPr>
              <a:t>Point</a:t>
            </a:r>
            <a:r>
              <a:rPr lang="uk-UA" altLang="uk-UA" sz="1600" dirty="0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</a:rPr>
              <a:t>(7,9)</a:t>
            </a:r>
            <a:r>
              <a:rPr lang="uk-UA" altLang="uk-UA" sz="16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;</a:t>
            </a:r>
            <a:br>
              <a:rPr lang="uk-UA" altLang="uk-UA" sz="1600" dirty="0">
                <a:latin typeface="Consolas" panose="020B0609020204030204" pitchFamily="49" charset="0"/>
              </a:rPr>
            </a:br>
            <a:r>
              <a:rPr lang="uk-UA" altLang="uk-UA" sz="16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print</a:t>
            </a:r>
            <a:r>
              <a:rPr lang="uk-UA" altLang="uk-UA" sz="16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(p4.</a:t>
            </a:r>
            <a:r>
              <a:rPr lang="en-US" altLang="uk-UA" sz="16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getX</a:t>
            </a:r>
            <a:r>
              <a:rPr lang="en-US" altLang="uk-UA" sz="16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()</a:t>
            </a:r>
            <a:r>
              <a:rPr lang="uk-UA" altLang="uk-UA" sz="16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);</a:t>
            </a:r>
            <a:endParaRPr lang="en-US" sz="1600" dirty="0">
              <a:solidFill>
                <a:schemeClr val="tx1">
                  <a:lumMod val="5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" smtClean="0"/>
              <a:pPr lvl="0"/>
              <a:t>22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833083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Null is not a Zero</a:t>
            </a:r>
            <a:endParaRPr lang="ru-RU" dirty="0"/>
          </a:p>
        </p:txBody>
      </p:sp>
      <p:sp>
        <p:nvSpPr>
          <p:cNvPr id="6" name="Місце для вмісту 2"/>
          <p:cNvSpPr>
            <a:spLocks noGrp="1"/>
          </p:cNvSpPr>
          <p:nvPr>
            <p:ph type="body" idx="1"/>
          </p:nvPr>
        </p:nvSpPr>
        <p:spPr/>
        <p:txBody>
          <a:bodyPr spcFirstLastPara="1" vert="horz" wrap="square" lIns="68580" tIns="34290" rIns="68580" bIns="34290" rtlCol="0" anchor="t" anchorCtr="0">
            <a:normAutofit/>
          </a:bodyPr>
          <a:lstStyle/>
          <a:p>
            <a:pPr marL="0" indent="0">
              <a:buNone/>
            </a:pPr>
            <a:r>
              <a:rPr lang="en-US" sz="1800" dirty="0"/>
              <a:t>Only </a:t>
            </a:r>
            <a:r>
              <a:rPr lang="uk-UA" sz="1800" dirty="0" err="1"/>
              <a:t>objects</a:t>
            </a:r>
            <a:r>
              <a:rPr lang="uk-UA" sz="1800" dirty="0"/>
              <a:t> </a:t>
            </a:r>
            <a:r>
              <a:rPr lang="uk-UA" sz="1800" dirty="0" err="1"/>
              <a:t>can</a:t>
            </a:r>
            <a:r>
              <a:rPr lang="uk-UA" sz="1800" dirty="0"/>
              <a:t> </a:t>
            </a:r>
            <a:r>
              <a:rPr lang="uk-UA" sz="1800" dirty="0" err="1"/>
              <a:t>be</a:t>
            </a:r>
            <a:r>
              <a:rPr lang="uk-UA" sz="1800" dirty="0"/>
              <a:t> </a:t>
            </a:r>
            <a:r>
              <a:rPr lang="en-US" sz="1800" b="1" dirty="0"/>
              <a:t>null</a:t>
            </a:r>
            <a:endParaRPr lang="en-US" sz="1800" dirty="0"/>
          </a:p>
          <a:p>
            <a:pPr marL="0" indent="0">
              <a:buNone/>
            </a:pPr>
            <a:r>
              <a:rPr lang="en-US" sz="1800" dirty="0"/>
              <a:t>Primitive </a:t>
            </a:r>
            <a:r>
              <a:rPr lang="uk-UA" sz="1800" dirty="0" err="1"/>
              <a:t>types</a:t>
            </a:r>
            <a:r>
              <a:rPr lang="en-US" sz="1800" dirty="0"/>
              <a:t> – cannot</a:t>
            </a:r>
            <a:endParaRPr lang="uk-UA" sz="1350" dirty="0"/>
          </a:p>
          <a:p>
            <a:pPr marL="0" indent="0">
              <a:buNone/>
            </a:pPr>
            <a:endParaRPr lang="en-US" sz="1350" dirty="0"/>
          </a:p>
          <a:p>
            <a:pPr marL="0" indent="0">
              <a:buNone/>
            </a:pPr>
            <a:endParaRPr lang="en-US" sz="1350" dirty="0"/>
          </a:p>
          <a:p>
            <a:pPr marL="0" indent="0">
              <a:buNone/>
            </a:pPr>
            <a:r>
              <a:rPr lang="uk-UA" altLang="uk-UA" sz="13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</a:t>
            </a:r>
            <a:r>
              <a:rPr lang="en-US" altLang="uk-UA" sz="135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nullT</a:t>
            </a:r>
            <a:r>
              <a:rPr lang="uk-UA" altLang="uk-UA" sz="135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ext</a:t>
            </a:r>
            <a:r>
              <a:rPr lang="uk-UA" altLang="uk-UA" sz="13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uk-UA" sz="1350" b="1" dirty="0">
                <a:solidFill>
                  <a:schemeClr val="bg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r>
              <a:rPr lang="uk-UA" altLang="uk-UA" sz="13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en-US" altLang="uk-UA" sz="135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uk-UA" altLang="uk-UA" sz="13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</a:t>
            </a:r>
            <a:r>
              <a:rPr lang="en-US" altLang="uk-UA" sz="135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emptyT</a:t>
            </a:r>
            <a:r>
              <a:rPr lang="uk-UA" altLang="uk-UA" sz="135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ext</a:t>
            </a:r>
            <a:r>
              <a:rPr lang="uk-UA" altLang="uk-UA" sz="13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uk-UA" sz="135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“”</a:t>
            </a:r>
            <a:r>
              <a:rPr lang="uk-UA" altLang="uk-UA" sz="13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en-US" altLang="en-US" sz="3300" dirty="0">
              <a:latin typeface="Arial" panose="020B0604020202020204" pitchFamily="34" charset="0"/>
            </a:endParaRPr>
          </a:p>
        </p:txBody>
      </p:sp>
      <p:sp>
        <p:nvSpPr>
          <p:cNvPr id="4" name="Місце для номера слайда 3">
            <a:extLst>
              <a:ext uri="{FF2B5EF4-FFF2-40B4-BE49-F238E27FC236}">
                <a16:creationId xmlns:a16="http://schemas.microsoft.com/office/drawing/2014/main" id="{66EBCA95-0E68-446E-AE95-5349090FAA4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C11E3E32-FD85-4051-B32D-C1D899658A24}" type="slidenum">
              <a:rPr lang="en-US" smtClean="0"/>
              <a:t>23</a:t>
            </a:fld>
            <a:endParaRPr lang="en-US"/>
          </a:p>
        </p:txBody>
      </p:sp>
      <p:pic>
        <p:nvPicPr>
          <p:cNvPr id="8" name="Рисунок 4"/>
          <p:cNvPicPr>
            <a:picLocks noChangeAspect="1"/>
          </p:cNvPicPr>
          <p:nvPr/>
        </p:nvPicPr>
        <p:blipFill rotWithShape="1">
          <a:blip r:embed="rId3"/>
          <a:srcRect r="-2" b="2365"/>
          <a:stretch/>
        </p:blipFill>
        <p:spPr>
          <a:xfrm>
            <a:off x="4435891" y="1157288"/>
            <a:ext cx="3967100" cy="3602083"/>
          </a:xfrm>
          <a:prstGeom prst="rect">
            <a:avLst/>
          </a:prstGeom>
          <a:effectLst/>
        </p:spPr>
      </p:pic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1" y="32951"/>
            <a:ext cx="138564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altLang="en-US" sz="135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04009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Arrays</a:t>
            </a:r>
            <a:endParaRPr lang="ru-RU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>
          <a:xfrm>
            <a:off x="893699" y="1373588"/>
            <a:ext cx="7884541" cy="3552300"/>
          </a:xfrm>
        </p:spPr>
        <p:txBody>
          <a:bodyPr/>
          <a:lstStyle/>
          <a:p>
            <a:pPr marL="11430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uk-UA" altLang="uk-UA" sz="1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uk-UA" altLang="uk-U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array</a:t>
            </a:r>
            <a: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[] = </a:t>
            </a:r>
            <a:r>
              <a:rPr lang="uk-UA" altLang="uk-UA" sz="14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uk-UA" altLang="uk-UA" sz="1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int</a:t>
            </a:r>
            <a: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uk-UA" altLang="uk-UA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];</a:t>
            </a:r>
            <a:r>
              <a:rPr lang="ru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//[0, 0, 0, 0, 0]</a:t>
            </a:r>
            <a:b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uk-UA" altLang="uk-UA" sz="1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uk-UA" altLang="uk-UA" sz="1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i = </a:t>
            </a:r>
            <a:r>
              <a:rPr lang="en-US" altLang="uk-UA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; i &lt; </a:t>
            </a:r>
            <a:r>
              <a:rPr lang="uk-UA" altLang="uk-UA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; i++) {</a:t>
            </a:r>
            <a:r>
              <a:rPr lang="en-US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// indexing starts from 0</a:t>
            </a:r>
            <a:br>
              <a:rPr lang="uk-UA" altLang="uk-UA" sz="1400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uk-UA" altLang="uk-U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array</a:t>
            </a:r>
            <a: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[i] = i * i;</a:t>
            </a:r>
            <a:r>
              <a:rPr lang="en-US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// [0, 1, 4, 9, 16]</a:t>
            </a:r>
            <a:b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altLang="uk-UA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1430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b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altLang="uk-UA" sz="1400" dirty="0">
              <a:solidFill>
                <a:schemeClr val="bg2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14300" lv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b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Object </a:t>
            </a:r>
            <a:r>
              <a:rPr lang="en-US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array</a:t>
            </a:r>
            <a: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[] = </a:t>
            </a:r>
            <a:r>
              <a:rPr lang="uk-UA" altLang="uk-UA" sz="14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uk-UA" altLang="uk-UA" sz="1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Object[</a:t>
            </a:r>
            <a:r>
              <a:rPr lang="en-US" altLang="uk-UA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];</a:t>
            </a:r>
            <a:r>
              <a:rPr lang="en-US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// [null, null, null]</a:t>
            </a:r>
            <a:b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altLang="uk-UA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14300" lv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endParaRPr lang="en-US" altLang="uk-UA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14300" lv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b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String </a:t>
            </a:r>
            <a:r>
              <a:rPr lang="uk-UA" altLang="uk-U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matrix</a:t>
            </a:r>
            <a: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[][] = {{</a:t>
            </a:r>
            <a:r>
              <a:rPr lang="uk-UA" altLang="uk-UA" sz="14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uk-UA" altLang="uk-UA" sz="1400" b="1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aaa</a:t>
            </a:r>
            <a:r>
              <a:rPr lang="uk-UA" altLang="uk-UA" sz="14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uk-UA" altLang="uk-UA" sz="14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uk-UA" altLang="uk-UA" sz="1400" b="1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bbb</a:t>
            </a:r>
            <a:r>
              <a:rPr lang="uk-UA" altLang="uk-UA" sz="14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uk-UA" altLang="uk-UA" sz="14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uk-UA" altLang="uk-UA" sz="1400" b="1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cde</a:t>
            </a:r>
            <a:r>
              <a:rPr lang="uk-UA" altLang="uk-UA" sz="14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}, {</a:t>
            </a:r>
            <a:r>
              <a:rPr lang="uk-UA" altLang="uk-UA" sz="14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"1"</a:t>
            </a:r>
            <a: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uk-UA" altLang="uk-UA" sz="14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"2"</a:t>
            </a:r>
            <a: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}};</a:t>
            </a:r>
            <a:endParaRPr lang="uk-UA" altLang="uk-UA" sz="1400" dirty="0">
              <a:latin typeface="Arial" panose="020B0604020202020204" pitchFamily="34" charset="0"/>
            </a:endParaRPr>
          </a:p>
          <a:p>
            <a:endParaRPr lang="en-US" sz="1400" dirty="0"/>
          </a:p>
        </p:txBody>
      </p:sp>
      <p:sp>
        <p:nvSpPr>
          <p:cNvPr id="8" name="Місце для номера слайда 7">
            <a:extLst>
              <a:ext uri="{FF2B5EF4-FFF2-40B4-BE49-F238E27FC236}">
                <a16:creationId xmlns:a16="http://schemas.microsoft.com/office/drawing/2014/main" id="{F525095F-570A-497F-94D7-5B5750C6440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C11E3E32-FD85-4051-B32D-C1D899658A24}" type="slidenum">
              <a:rPr lang="en-US" smtClean="0"/>
              <a:t>24</a:t>
            </a:fld>
            <a:endParaRPr lang="en-US"/>
          </a:p>
        </p:txBody>
      </p:sp>
      <p:sp>
        <p:nvSpPr>
          <p:cNvPr id="3" name="Прямоугольник 2"/>
          <p:cNvSpPr/>
          <p:nvPr/>
        </p:nvSpPr>
        <p:spPr>
          <a:xfrm>
            <a:off x="3321699" y="4015979"/>
            <a:ext cx="7581122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050" dirty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1" y="32951"/>
            <a:ext cx="138564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uk-UA" altLang="uk-UA" sz="135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" y="32951"/>
            <a:ext cx="138564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uk-UA" altLang="uk-UA" sz="135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31274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Conditional operator </a:t>
            </a:r>
            <a:r>
              <a:rPr lang="en-US" b="1" dirty="0"/>
              <a:t>if else</a:t>
            </a:r>
            <a:endParaRPr lang="ru-RU" b="1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>
          <a:xfrm>
            <a:off x="893700" y="1373588"/>
            <a:ext cx="7937880" cy="3552300"/>
          </a:xfrm>
        </p:spPr>
        <p:txBody>
          <a:bodyPr/>
          <a:lstStyle/>
          <a:p>
            <a:pPr marL="114300" indent="0">
              <a:buNone/>
            </a:pPr>
            <a:r>
              <a:rPr lang="uk-UA" altLang="uk-UA" sz="1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n = </a:t>
            </a:r>
            <a:r>
              <a:rPr lang="uk-UA" altLang="uk-UA" sz="1400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readNumber</a:t>
            </a:r>
            <a: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  <a:b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uk-UA" altLang="uk-UA" sz="14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uk-UA" altLang="uk-UA" sz="1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(n == </a:t>
            </a:r>
            <a:r>
              <a:rPr lang="uk-UA" altLang="uk-UA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b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uk-UA" altLang="uk-U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</a:t>
            </a:r>
            <a:r>
              <a:rPr lang="uk-UA" altLang="uk-UA" sz="1400" b="1" i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</a:t>
            </a:r>
            <a:r>
              <a:rPr lang="uk-UA" altLang="uk-U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.println</a:t>
            </a:r>
            <a: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uk-UA" altLang="uk-UA" sz="14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"1"</a:t>
            </a:r>
            <a: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} </a:t>
            </a:r>
            <a:r>
              <a:rPr lang="uk-UA" altLang="uk-UA" sz="14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r>
              <a:rPr lang="uk-UA" altLang="uk-UA" sz="1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uk-UA" altLang="uk-UA" sz="14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uk-UA" altLang="uk-UA" sz="1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(n == </a:t>
            </a:r>
            <a:r>
              <a:rPr lang="uk-UA" altLang="uk-UA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 </a:t>
            </a:r>
            <a: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|| n == </a:t>
            </a:r>
            <a:r>
              <a:rPr lang="uk-UA" altLang="uk-UA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b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uk-UA" altLang="uk-U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</a:t>
            </a:r>
            <a:r>
              <a:rPr lang="uk-UA" altLang="uk-UA" sz="1400" b="1" i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</a:t>
            </a:r>
            <a:r>
              <a:rPr lang="uk-UA" altLang="uk-U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.println</a:t>
            </a:r>
            <a: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uk-UA" altLang="uk-UA" sz="14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"2 </a:t>
            </a:r>
            <a:r>
              <a:rPr lang="uk-UA" altLang="uk-UA" sz="1400" b="1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</a:t>
            </a:r>
            <a:r>
              <a:rPr lang="uk-UA" altLang="uk-UA" sz="14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3"</a:t>
            </a:r>
            <a: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} </a:t>
            </a:r>
            <a:r>
              <a:rPr lang="uk-UA" altLang="uk-UA" sz="14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r>
              <a:rPr lang="uk-UA" altLang="uk-UA" sz="1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uk-UA" altLang="uk-UA" sz="14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uk-UA" altLang="uk-UA" sz="1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(n == </a:t>
            </a:r>
            <a:r>
              <a:rPr lang="uk-UA" altLang="uk-UA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b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uk-UA" altLang="uk-U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</a:t>
            </a:r>
            <a:r>
              <a:rPr lang="uk-UA" altLang="uk-UA" sz="1400" b="1" i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</a:t>
            </a:r>
            <a:r>
              <a:rPr lang="uk-UA" altLang="uk-U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.println</a:t>
            </a:r>
            <a: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uk-UA" altLang="uk-UA" sz="14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"4"</a:t>
            </a:r>
            <a: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} </a:t>
            </a:r>
            <a:r>
              <a:rPr lang="uk-UA" altLang="uk-UA" sz="14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r>
              <a:rPr lang="uk-UA" altLang="uk-UA" sz="1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uk-UA" altLang="uk-U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</a:t>
            </a:r>
            <a:r>
              <a:rPr lang="uk-UA" altLang="uk-UA" sz="1400" b="1" i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</a:t>
            </a:r>
            <a:r>
              <a:rPr lang="uk-UA" altLang="uk-U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.println</a:t>
            </a:r>
            <a: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uk-UA" altLang="uk-UA" sz="14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"5"</a:t>
            </a:r>
            <a: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400" dirty="0"/>
          </a:p>
        </p:txBody>
      </p:sp>
      <p:sp>
        <p:nvSpPr>
          <p:cNvPr id="6" name="Місце для номера слайда 5">
            <a:extLst>
              <a:ext uri="{FF2B5EF4-FFF2-40B4-BE49-F238E27FC236}">
                <a16:creationId xmlns:a16="http://schemas.microsoft.com/office/drawing/2014/main" id="{34848DDD-C4AF-4FCB-A0FD-5B8EC9C8866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C11E3E32-FD85-4051-B32D-C1D899658A24}" type="slidenum">
              <a:rPr lang="en-US" smtClean="0"/>
              <a:t>25</a:t>
            </a:fld>
            <a:endParaRPr lang="en-US"/>
          </a:p>
        </p:txBody>
      </p:sp>
      <p:sp>
        <p:nvSpPr>
          <p:cNvPr id="3" name="Прямоугольник 2"/>
          <p:cNvSpPr/>
          <p:nvPr/>
        </p:nvSpPr>
        <p:spPr>
          <a:xfrm>
            <a:off x="3321699" y="4015979"/>
            <a:ext cx="7581122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050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" y="32951"/>
            <a:ext cx="138564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uk-UA" altLang="uk-UA" sz="135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36560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Conditional operator </a:t>
            </a:r>
            <a:r>
              <a:rPr lang="en-US" b="1" dirty="0"/>
              <a:t>switch</a:t>
            </a:r>
            <a:endParaRPr lang="ru-RU" b="1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>
          <a:xfrm>
            <a:off x="893700" y="1373588"/>
            <a:ext cx="7175880" cy="3552300"/>
          </a:xfrm>
        </p:spPr>
        <p:txBody>
          <a:bodyPr/>
          <a:lstStyle/>
          <a:p>
            <a:pPr marL="114300" lvl="0" indent="0">
              <a:buNone/>
            </a:pPr>
            <a:r>
              <a:rPr lang="uk-UA" altLang="uk-UA" sz="1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n = </a:t>
            </a:r>
            <a:r>
              <a:rPr lang="uk-UA" altLang="uk-UA" sz="1400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readNumber</a:t>
            </a:r>
            <a: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  <a:b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uk-UA" altLang="uk-UA" sz="14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switch</a:t>
            </a:r>
            <a:r>
              <a:rPr lang="uk-UA" altLang="uk-UA" sz="1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(n) {</a:t>
            </a:r>
            <a:b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uk-UA" altLang="uk-UA" sz="14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case</a:t>
            </a:r>
            <a:r>
              <a:rPr lang="uk-UA" altLang="uk-UA" sz="1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uk-UA" altLang="uk-UA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uk-UA" altLang="uk-U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</a:t>
            </a:r>
            <a:r>
              <a:rPr lang="uk-UA" altLang="uk-UA" sz="1400" b="1" i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</a:t>
            </a:r>
            <a:r>
              <a:rPr lang="uk-UA" altLang="uk-U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.println</a:t>
            </a:r>
            <a: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uk-UA" altLang="uk-UA" sz="14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"1"</a:t>
            </a:r>
            <a: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uk-UA" altLang="uk-UA" sz="14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break</a:t>
            </a:r>
            <a: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uk-UA" altLang="uk-UA" sz="14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case</a:t>
            </a:r>
            <a:r>
              <a:rPr lang="uk-UA" altLang="uk-UA" sz="1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uk-UA" altLang="uk-UA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uk-UA" altLang="uk-UA" sz="14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case</a:t>
            </a:r>
            <a:r>
              <a:rPr lang="uk-UA" altLang="uk-UA" sz="1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uk-UA" altLang="uk-UA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uk-UA" altLang="uk-U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</a:t>
            </a:r>
            <a:r>
              <a:rPr lang="uk-UA" altLang="uk-UA" sz="1400" b="1" i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</a:t>
            </a:r>
            <a:r>
              <a:rPr lang="uk-UA" altLang="uk-U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.println</a:t>
            </a:r>
            <a: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uk-UA" altLang="uk-UA" sz="14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"2 </a:t>
            </a:r>
            <a:r>
              <a:rPr lang="uk-UA" altLang="uk-UA" sz="1400" b="1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</a:t>
            </a:r>
            <a:r>
              <a:rPr lang="uk-UA" altLang="uk-UA" sz="14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3"</a:t>
            </a:r>
            <a: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uk-UA" altLang="uk-UA" sz="14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break</a:t>
            </a:r>
            <a: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uk-UA" altLang="uk-UA" sz="14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case</a:t>
            </a:r>
            <a:r>
              <a:rPr lang="uk-UA" altLang="uk-UA" sz="1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uk-UA" altLang="uk-UA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uk-UA" altLang="uk-U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</a:t>
            </a:r>
            <a:r>
              <a:rPr lang="uk-UA" altLang="uk-UA" sz="1400" b="1" i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</a:t>
            </a:r>
            <a:r>
              <a:rPr lang="uk-UA" altLang="uk-U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.println</a:t>
            </a:r>
            <a: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uk-UA" altLang="uk-UA" sz="14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"4"</a:t>
            </a:r>
            <a: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uk-UA" altLang="uk-UA" sz="14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break</a:t>
            </a:r>
            <a: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uk-UA" altLang="uk-UA" sz="14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default</a:t>
            </a:r>
            <a: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uk-UA" altLang="uk-U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</a:t>
            </a:r>
            <a:r>
              <a:rPr lang="uk-UA" altLang="uk-UA" sz="1400" b="1" i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</a:t>
            </a:r>
            <a:r>
              <a:rPr lang="uk-UA" altLang="uk-U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.println</a:t>
            </a:r>
            <a: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uk-UA" altLang="uk-UA" sz="14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"5"</a:t>
            </a:r>
            <a: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uk-UA" altLang="uk-UA" sz="1400" dirty="0">
              <a:latin typeface="Arial" panose="020B0604020202020204" pitchFamily="34" charset="0"/>
            </a:endParaRPr>
          </a:p>
          <a:p>
            <a:pPr marL="114300" indent="0">
              <a:buNone/>
            </a:pPr>
            <a:endParaRPr lang="en-US" sz="1400" dirty="0"/>
          </a:p>
        </p:txBody>
      </p:sp>
      <p:sp>
        <p:nvSpPr>
          <p:cNvPr id="7" name="Місце для номера слайда 6">
            <a:extLst>
              <a:ext uri="{FF2B5EF4-FFF2-40B4-BE49-F238E27FC236}">
                <a16:creationId xmlns:a16="http://schemas.microsoft.com/office/drawing/2014/main" id="{1FEFA2AC-B49D-45C0-88FB-C635C3056A7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C11E3E32-FD85-4051-B32D-C1D899658A24}" type="slidenum">
              <a:rPr lang="en-US" smtClean="0"/>
              <a:t>26</a:t>
            </a:fld>
            <a:endParaRPr lang="en-US"/>
          </a:p>
        </p:txBody>
      </p:sp>
      <p:sp>
        <p:nvSpPr>
          <p:cNvPr id="3" name="Прямоугольник 2"/>
          <p:cNvSpPr/>
          <p:nvPr/>
        </p:nvSpPr>
        <p:spPr>
          <a:xfrm>
            <a:off x="3321699" y="4015979"/>
            <a:ext cx="7581122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050" dirty="0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1" y="32951"/>
            <a:ext cx="138564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uk-UA" altLang="uk-UA" sz="135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51296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Loop</a:t>
            </a:r>
            <a:r>
              <a:rPr lang="en-US" b="1" dirty="0"/>
              <a:t> while “do”</a:t>
            </a:r>
            <a:endParaRPr lang="ru-RU" b="1" dirty="0"/>
          </a:p>
        </p:txBody>
      </p:sp>
      <p:sp>
        <p:nvSpPr>
          <p:cNvPr id="3" name="Місце для номера слайда 2">
            <a:extLst>
              <a:ext uri="{FF2B5EF4-FFF2-40B4-BE49-F238E27FC236}">
                <a16:creationId xmlns:a16="http://schemas.microsoft.com/office/drawing/2014/main" id="{95C40E49-5315-4327-9C40-49344DDD633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C11E3E32-FD85-4051-B32D-C1D899658A24}" type="slidenum">
              <a:rPr lang="en-US" smtClean="0"/>
              <a:t>27</a:t>
            </a:fld>
            <a:endParaRPr lang="en-US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1" y="32951"/>
            <a:ext cx="138564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uk-UA" altLang="uk-UA" sz="135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2852880" y="2892743"/>
            <a:ext cx="4572000" cy="1169551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uk-UA" altLang="uk-UA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uk-UA" altLang="uk-UA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</a:t>
            </a:r>
            <a:r>
              <a:rPr lang="uk-UA" altLang="uk-UA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uk-UA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uk-UA" altLang="uk-UA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uk-UA" altLang="uk-UA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uk-UA" altLang="uk-UA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uk-UA" altLang="uk-UA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uk-UA" altLang="uk-UA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uk-UA" altLang="uk-UA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</a:t>
            </a:r>
            <a:r>
              <a:rPr lang="uk-UA" altLang="uk-UA" dirty="0">
                <a:latin typeface="Courier New" panose="02070309020205020404" pitchFamily="49" charset="0"/>
                <a:cs typeface="Courier New" panose="02070309020205020404" pitchFamily="49" charset="0"/>
              </a:rPr>
              <a:t> &lt; </a:t>
            </a:r>
            <a:r>
              <a:rPr lang="uk-UA" altLang="uk-UA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lang="uk-UA" altLang="uk-UA" dirty="0"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br>
              <a:rPr lang="uk-UA" altLang="uk-UA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uk-UA" altLang="uk-UA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uk-UA" altLang="uk-UA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</a:t>
            </a:r>
            <a:r>
              <a:rPr lang="uk-UA" altLang="uk-UA" b="1" i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</a:t>
            </a:r>
            <a:r>
              <a:rPr lang="uk-UA" altLang="uk-UA" dirty="0" err="1">
                <a:latin typeface="Courier New" panose="02070309020205020404" pitchFamily="49" charset="0"/>
                <a:cs typeface="Courier New" panose="02070309020205020404" pitchFamily="49" charset="0"/>
              </a:rPr>
              <a:t>.println</a:t>
            </a:r>
            <a:r>
              <a:rPr lang="uk-UA" altLang="uk-UA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uk-UA" altLang="uk-UA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</a:t>
            </a:r>
            <a:r>
              <a:rPr lang="uk-UA" altLang="uk-UA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lang="uk-UA" altLang="uk-UA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uk-UA" altLang="uk-UA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uk-UA" altLang="uk-UA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</a:t>
            </a:r>
            <a:r>
              <a:rPr lang="uk-UA" altLang="uk-UA" dirty="0">
                <a:latin typeface="Courier New" panose="02070309020205020404" pitchFamily="49" charset="0"/>
                <a:cs typeface="Courier New" panose="02070309020205020404" pitchFamily="49" charset="0"/>
              </a:rPr>
              <a:t>++;</a:t>
            </a:r>
            <a:br>
              <a:rPr lang="uk-UA" altLang="uk-UA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uk-UA" altLang="uk-UA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uk-UA" altLang="uk-UA" dirty="0">
              <a:latin typeface="Arial" panose="020B0604020202020204" pitchFamily="34" charset="0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893700" y="1373588"/>
            <a:ext cx="4572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uk-UA" altLang="uk-UA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uk-UA" altLang="uk-UA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uk-UA" altLang="uk-UA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uk-UA" dirty="0">
                <a:latin typeface="Courier New" panose="02070309020205020404" pitchFamily="49" charset="0"/>
                <a:cs typeface="Courier New" panose="02070309020205020404" pitchFamily="49" charset="0"/>
              </a:rPr>
              <a:t>condition</a:t>
            </a:r>
            <a:r>
              <a:rPr lang="uk-UA" altLang="uk-UA" dirty="0"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br>
              <a:rPr lang="uk-UA" altLang="uk-UA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uk-UA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altLang="uk-UA" b="1" i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statement;</a:t>
            </a:r>
            <a:br>
              <a:rPr lang="uk-UA" altLang="uk-UA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uk-UA" altLang="uk-UA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uk-UA" altLang="uk-UA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00100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Loop</a:t>
            </a:r>
            <a:r>
              <a:rPr lang="en-US" b="1" dirty="0"/>
              <a:t> while “do”</a:t>
            </a:r>
            <a:endParaRPr lang="ru-RU" b="1" dirty="0"/>
          </a:p>
        </p:txBody>
      </p:sp>
      <p:sp>
        <p:nvSpPr>
          <p:cNvPr id="4" name="Місце для номера слайда 3">
            <a:extLst>
              <a:ext uri="{FF2B5EF4-FFF2-40B4-BE49-F238E27FC236}">
                <a16:creationId xmlns:a16="http://schemas.microsoft.com/office/drawing/2014/main" id="{AB31BC4F-4AD1-4C78-A5A7-8257147960A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C11E3E32-FD85-4051-B32D-C1D899658A24}" type="slidenum">
              <a:rPr lang="en-US" smtClean="0"/>
              <a:t>28</a:t>
            </a:fld>
            <a:endParaRPr lang="en-US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1" y="32951"/>
            <a:ext cx="138564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uk-UA" altLang="uk-UA" sz="135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2856218" y="2894563"/>
            <a:ext cx="5898707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uk-UA" altLang="uk-UA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uk-UA" altLang="uk-UA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</a:t>
            </a:r>
            <a:r>
              <a:rPr lang="uk-UA" altLang="uk-UA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uk-UA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uk-UA" altLang="uk-UA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uk-UA" altLang="uk-UA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uk-UA" altLang="uk-UA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</a:t>
            </a:r>
            <a:r>
              <a:rPr lang="uk-UA" altLang="uk-UA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uk-UA" altLang="uk-UA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lang="uk-UA" altLang="uk-UA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uk-UA" altLang="uk-UA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uk-UA" altLang="uk-UA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</a:t>
            </a:r>
            <a:r>
              <a:rPr lang="uk-UA" altLang="uk-UA" b="1" i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</a:t>
            </a:r>
            <a:r>
              <a:rPr lang="uk-UA" altLang="uk-UA" dirty="0" err="1">
                <a:latin typeface="Courier New" panose="02070309020205020404" pitchFamily="49" charset="0"/>
                <a:cs typeface="Courier New" panose="02070309020205020404" pitchFamily="49" charset="0"/>
              </a:rPr>
              <a:t>.println</a:t>
            </a:r>
            <a:r>
              <a:rPr lang="uk-UA" altLang="uk-UA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uk-UA" altLang="uk-UA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</a:t>
            </a:r>
            <a:r>
              <a:rPr lang="uk-UA" altLang="uk-UA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lang="uk-UA" altLang="uk-UA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uk-UA" altLang="uk-UA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uk-UA" altLang="uk-UA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</a:t>
            </a:r>
            <a:r>
              <a:rPr lang="uk-UA" altLang="uk-UA" dirty="0">
                <a:latin typeface="Courier New" panose="02070309020205020404" pitchFamily="49" charset="0"/>
                <a:cs typeface="Courier New" panose="02070309020205020404" pitchFamily="49" charset="0"/>
              </a:rPr>
              <a:t>++;</a:t>
            </a:r>
            <a:br>
              <a:rPr lang="uk-UA" altLang="uk-UA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uk-UA" altLang="uk-UA" dirty="0">
                <a:latin typeface="Courier New" panose="02070309020205020404" pitchFamily="49" charset="0"/>
                <a:cs typeface="Courier New" panose="02070309020205020404" pitchFamily="49" charset="0"/>
              </a:rPr>
              <a:t>} </a:t>
            </a:r>
            <a:r>
              <a:rPr lang="uk-UA" altLang="uk-UA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uk-UA" altLang="uk-UA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uk-UA" altLang="uk-UA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uk-UA" altLang="uk-UA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</a:t>
            </a:r>
            <a:r>
              <a:rPr lang="uk-UA" altLang="uk-UA" dirty="0">
                <a:latin typeface="Courier New" panose="02070309020205020404" pitchFamily="49" charset="0"/>
                <a:cs typeface="Courier New" panose="02070309020205020404" pitchFamily="49" charset="0"/>
              </a:rPr>
              <a:t> &lt; </a:t>
            </a:r>
            <a:r>
              <a:rPr lang="uk-UA" altLang="uk-UA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lang="uk-UA" altLang="uk-UA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uk-UA" altLang="uk-UA" dirty="0">
              <a:latin typeface="Arial" panose="020B0604020202020204" pitchFamily="34" charset="0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893700" y="1373588"/>
            <a:ext cx="4572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uk-UA" dirty="0">
                <a:latin typeface="Courier New" panose="02070309020205020404" pitchFamily="49" charset="0"/>
                <a:cs typeface="Courier New" panose="02070309020205020404" pitchFamily="49" charset="0"/>
              </a:rPr>
              <a:t>do</a:t>
            </a:r>
            <a:r>
              <a:rPr lang="uk-UA" altLang="uk-UA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lang="uk-UA" altLang="uk-UA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uk-UA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uk-UA" b="1" i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statement;</a:t>
            </a:r>
            <a:br>
              <a:rPr lang="uk-UA" altLang="uk-UA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uk-UA" altLang="uk-UA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altLang="uk-UA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uk-UA" altLang="uk-UA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uk-UA" altLang="uk-UA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uk-UA" altLang="uk-UA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uk-UA" dirty="0">
                <a:latin typeface="Courier New" panose="02070309020205020404" pitchFamily="49" charset="0"/>
                <a:cs typeface="Courier New" panose="02070309020205020404" pitchFamily="49" charset="0"/>
              </a:rPr>
              <a:t>condition</a:t>
            </a:r>
            <a:r>
              <a:rPr lang="uk-UA" altLang="uk-UA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altLang="uk-UA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uk-UA" altLang="uk-UA" dirty="0">
              <a:latin typeface="Arial" panose="020B0604020202020204" pitchFamily="34" charset="0"/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1" y="32951"/>
            <a:ext cx="138564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uk-UA" altLang="uk-UA" sz="135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67074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Conditional loop </a:t>
            </a:r>
            <a:r>
              <a:rPr lang="en-US" b="1" dirty="0"/>
              <a:t>for</a:t>
            </a:r>
            <a:endParaRPr lang="ru-RU" b="1" dirty="0"/>
          </a:p>
        </p:txBody>
      </p:sp>
      <p:sp>
        <p:nvSpPr>
          <p:cNvPr id="3" name="Місце для номера слайда 2">
            <a:extLst>
              <a:ext uri="{FF2B5EF4-FFF2-40B4-BE49-F238E27FC236}">
                <a16:creationId xmlns:a16="http://schemas.microsoft.com/office/drawing/2014/main" id="{00C78AF2-A53D-4E5D-BCE7-127BF9B37DF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C11E3E32-FD85-4051-B32D-C1D899658A24}" type="slidenum">
              <a:rPr lang="en-US" smtClean="0"/>
              <a:t>29</a:t>
            </a:fld>
            <a:endParaRPr lang="en-US"/>
          </a:p>
        </p:txBody>
      </p:sp>
      <p:sp>
        <p:nvSpPr>
          <p:cNvPr id="6" name="Прямоугольник 5"/>
          <p:cNvSpPr/>
          <p:nvPr/>
        </p:nvSpPr>
        <p:spPr>
          <a:xfrm>
            <a:off x="893700" y="1373588"/>
            <a:ext cx="687943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uk-UA" dirty="0">
                <a:latin typeface="Courier New" panose="02070309020205020404" pitchFamily="49" charset="0"/>
                <a:cs typeface="Courier New" panose="02070309020205020404" pitchFamily="49" charset="0"/>
              </a:rPr>
              <a:t>for (</a:t>
            </a:r>
            <a:r>
              <a:rPr lang="en-US" altLang="uk-UA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initialization; condition; increment</a:t>
            </a:r>
            <a:r>
              <a:rPr lang="uk-UA" altLang="uk-UA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altLang="uk-UA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uk-UA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altLang="uk-UA" b="1" i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statement</a:t>
            </a:r>
            <a:r>
              <a:rPr lang="en-US" altLang="uk-UA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en-US" altLang="uk-UA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uk-UA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uk-UA" altLang="uk-UA" dirty="0">
              <a:latin typeface="Arial" panose="020B0604020202020204" pitchFamily="34" charset="0"/>
            </a:endParaRPr>
          </a:p>
        </p:txBody>
      </p:sp>
      <p:sp>
        <p:nvSpPr>
          <p:cNvPr id="9" name="Rectangle 1"/>
          <p:cNvSpPr>
            <a:spLocks noChangeArrowheads="1"/>
          </p:cNvSpPr>
          <p:nvPr/>
        </p:nvSpPr>
        <p:spPr bwMode="auto">
          <a:xfrm>
            <a:off x="2514455" y="3119036"/>
            <a:ext cx="5822301" cy="71558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uk-UA" altLang="uk-UA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uk-UA" altLang="uk-UA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uk-UA" altLang="uk-UA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uk-UA" altLang="uk-UA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</a:t>
            </a:r>
            <a:r>
              <a:rPr lang="uk-UA" altLang="uk-UA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uk-UA" altLang="uk-UA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uk-UA" altLang="uk-UA" dirty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uk-UA" altLang="uk-UA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</a:t>
            </a:r>
            <a:r>
              <a:rPr lang="uk-UA" altLang="uk-UA" dirty="0">
                <a:latin typeface="Courier New" panose="02070309020205020404" pitchFamily="49" charset="0"/>
                <a:cs typeface="Courier New" panose="02070309020205020404" pitchFamily="49" charset="0"/>
              </a:rPr>
              <a:t> &lt; </a:t>
            </a:r>
            <a:r>
              <a:rPr lang="uk-UA" altLang="uk-UA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lang="uk-UA" altLang="uk-UA" dirty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uk-UA" altLang="uk-UA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</a:t>
            </a:r>
            <a:r>
              <a:rPr lang="uk-UA" altLang="uk-UA" dirty="0">
                <a:latin typeface="Courier New" panose="02070309020205020404" pitchFamily="49" charset="0"/>
                <a:cs typeface="Courier New" panose="02070309020205020404" pitchFamily="49" charset="0"/>
              </a:rPr>
              <a:t>++) {</a:t>
            </a:r>
            <a:br>
              <a:rPr lang="uk-UA" altLang="uk-UA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uk-UA" altLang="uk-UA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uk-UA" altLang="uk-UA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</a:t>
            </a:r>
            <a:r>
              <a:rPr lang="uk-UA" altLang="uk-UA" b="1" i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</a:t>
            </a:r>
            <a:r>
              <a:rPr lang="uk-UA" altLang="uk-UA" dirty="0" err="1">
                <a:latin typeface="Courier New" panose="02070309020205020404" pitchFamily="49" charset="0"/>
                <a:cs typeface="Courier New" panose="02070309020205020404" pitchFamily="49" charset="0"/>
              </a:rPr>
              <a:t>.println</a:t>
            </a:r>
            <a:r>
              <a:rPr lang="uk-UA" altLang="uk-UA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uk-UA" altLang="uk-UA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</a:t>
            </a:r>
            <a:r>
              <a:rPr lang="uk-UA" altLang="uk-UA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lang="uk-UA" altLang="uk-UA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uk-UA" altLang="uk-UA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uk-UA" altLang="uk-UA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64462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3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Course goals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Read</a:t>
            </a:r>
          </a:p>
          <a:p>
            <a:pPr>
              <a:lnSpc>
                <a:spcPct val="150000"/>
              </a:lnSpc>
            </a:pPr>
            <a:r>
              <a:rPr lang="en-US" dirty="0"/>
              <a:t>Understand</a:t>
            </a:r>
          </a:p>
          <a:p>
            <a:pPr>
              <a:lnSpc>
                <a:spcPct val="150000"/>
              </a:lnSpc>
            </a:pPr>
            <a:r>
              <a:rPr lang="en-US" dirty="0"/>
              <a:t>Update</a:t>
            </a:r>
          </a:p>
          <a:p>
            <a:pPr>
              <a:lnSpc>
                <a:spcPct val="150000"/>
              </a:lnSpc>
            </a:pPr>
            <a:r>
              <a:rPr lang="en-US" dirty="0"/>
              <a:t>Create</a:t>
            </a:r>
          </a:p>
        </p:txBody>
      </p:sp>
      <p:sp>
        <p:nvSpPr>
          <p:cNvPr id="97" name="Google Shape;97;p13"/>
          <p:cNvSpPr txBox="1"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" smtClean="0"/>
              <a:pPr lvl="0"/>
              <a:t>3</a:t>
            </a:fld>
            <a:endParaRPr lang="en"/>
          </a:p>
        </p:txBody>
      </p:sp>
      <p:pic>
        <p:nvPicPr>
          <p:cNvPr id="7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9329" y="1317661"/>
            <a:ext cx="5485596" cy="2162853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Branching statement </a:t>
            </a:r>
            <a:r>
              <a:rPr lang="en-US" b="1" dirty="0"/>
              <a:t>break</a:t>
            </a:r>
            <a:endParaRPr lang="ru-RU" b="1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lvl="0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uk-UA" altLang="uk-UA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uk-UA" altLang="uk-UA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maxRetries</a:t>
            </a:r>
            <a:r>
              <a:rPr lang="uk-UA" altLang="uk-U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uk-UA" altLang="uk-UA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lang="uk-UA" altLang="uk-U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uk-UA" altLang="uk-UA" sz="16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uk-UA" altLang="uk-UA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uk-UA" altLang="uk-UA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uk-UA" altLang="uk-U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uk-UA" altLang="uk-UA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uk-UA" altLang="uk-U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i = </a:t>
            </a:r>
            <a:r>
              <a:rPr lang="uk-UA" altLang="uk-UA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uk-UA" altLang="uk-U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;;) {</a:t>
            </a:r>
            <a:br>
              <a:rPr lang="uk-UA" altLang="uk-UA" sz="16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uk-UA" altLang="uk-U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uk-UA" altLang="uk-UA" sz="16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uk-UA" altLang="uk-U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uk-UA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uk-U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uk-UA" altLang="uk-U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uk-UA" altLang="uk-UA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maxRetries</a:t>
            </a:r>
            <a:r>
              <a:rPr lang="uk-UA" altLang="uk-U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altLang="uk-U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lang="uk-UA" altLang="uk-UA" sz="16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uk-UA" altLang="uk-U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uk-UA" altLang="uk-UA" sz="16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break</a:t>
            </a:r>
            <a:r>
              <a:rPr lang="uk-UA" altLang="uk-U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lang="en-US" altLang="uk-U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uk-UA" altLang="uk-UA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  <a:r>
              <a:rPr lang="uk-UA" altLang="uk-UA" sz="1600" i="1" dirty="0" err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stop</a:t>
            </a:r>
            <a:r>
              <a:rPr lang="uk-UA" altLang="uk-UA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uk-UA" altLang="uk-UA" sz="1600" i="1" dirty="0" err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iteration</a:t>
            </a:r>
            <a:endParaRPr lang="en-US" altLang="uk-UA" sz="1600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14300" lvl="0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uk-U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  <a:br>
              <a:rPr lang="uk-UA" altLang="uk-UA" sz="16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uk-UA" altLang="uk-U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uk-U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altLang="uk-UA" sz="1600" i="1" dirty="0" err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doSomething</a:t>
            </a:r>
            <a:r>
              <a:rPr lang="en-US" altLang="uk-UA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marL="114300" lvl="0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uk-U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uk-UA" altLang="uk-U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i++</a:t>
            </a:r>
            <a:r>
              <a:rPr lang="en-US" altLang="uk-U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uk-UA" altLang="uk-UA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uk-UA" altLang="uk-U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uk-UA" altLang="uk-UA" sz="1600" dirty="0">
              <a:latin typeface="Arial" panose="020B0604020202020204" pitchFamily="34" charset="0"/>
            </a:endParaRPr>
          </a:p>
        </p:txBody>
      </p:sp>
      <p:sp>
        <p:nvSpPr>
          <p:cNvPr id="5" name="Місце для номера слайда 4">
            <a:extLst>
              <a:ext uri="{FF2B5EF4-FFF2-40B4-BE49-F238E27FC236}">
                <a16:creationId xmlns:a16="http://schemas.microsoft.com/office/drawing/2014/main" id="{F47CED7D-1EE4-4960-B824-16E47E27227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C11E3E32-FD85-4051-B32D-C1D899658A24}" type="slidenum">
              <a:rPr lang="en-US" smtClean="0"/>
              <a:t>30</a:t>
            </a:fld>
            <a:endParaRPr lang="en-US"/>
          </a:p>
        </p:txBody>
      </p:sp>
      <p:sp>
        <p:nvSpPr>
          <p:cNvPr id="3" name="Прямоугольник 2"/>
          <p:cNvSpPr/>
          <p:nvPr/>
        </p:nvSpPr>
        <p:spPr>
          <a:xfrm>
            <a:off x="3321699" y="4015979"/>
            <a:ext cx="7581122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050" dirty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1" y="32951"/>
            <a:ext cx="138564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uk-UA" altLang="uk-UA" sz="135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816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Branching statement </a:t>
            </a:r>
            <a:r>
              <a:rPr lang="en-US" b="1" dirty="0"/>
              <a:t>continue</a:t>
            </a:r>
            <a:endParaRPr lang="ru-RU" b="1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lvl="0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uk-UA" altLang="uk-UA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uk-UA" altLang="uk-U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uk-UA" altLang="uk-UA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uk-UA" altLang="uk-U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i=</a:t>
            </a:r>
            <a:r>
              <a:rPr lang="uk-UA" altLang="uk-UA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uk-UA" altLang="uk-U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;; i++) {</a:t>
            </a:r>
            <a:br>
              <a:rPr lang="uk-UA" altLang="uk-UA" sz="16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uk-UA" altLang="uk-U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uk-UA" altLang="uk-UA" sz="16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uk-UA" altLang="uk-U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uk-UA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uk-UA" altLang="uk-U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uk-U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%</a:t>
            </a:r>
            <a:r>
              <a:rPr lang="uk-UA" altLang="uk-U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uk-UA" altLang="uk-UA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lang="en-US" altLang="uk-U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== 0</a:t>
            </a:r>
            <a:r>
              <a:rPr lang="uk-UA" altLang="uk-U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altLang="uk-U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114300" lvl="0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uk-U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altLang="uk-UA" sz="1600" i="1" dirty="0" err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doSomethingAnother</a:t>
            </a:r>
            <a:r>
              <a:rPr lang="en-US" altLang="uk-UA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  <a:r>
              <a:rPr lang="en-US" altLang="uk-U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</a:p>
          <a:p>
            <a:pPr marL="114300" lvl="0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uk-U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altLang="uk-UA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continue</a:t>
            </a:r>
            <a:r>
              <a:rPr lang="uk-UA" altLang="uk-U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lang="en-US" altLang="uk-U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uk-UA" altLang="uk-UA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  <a:r>
              <a:rPr lang="en-US" altLang="uk-UA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continue</a:t>
            </a:r>
            <a:r>
              <a:rPr lang="uk-UA" altLang="uk-UA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uk-UA" altLang="uk-UA" sz="1600" i="1" dirty="0" err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iteration</a:t>
            </a:r>
            <a:endParaRPr lang="en-US" altLang="uk-UA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14300" lvl="0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uk-U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lang="uk-UA" altLang="uk-UA" sz="16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uk-U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uk-UA" sz="1600" i="1" dirty="0" err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doSomething</a:t>
            </a:r>
            <a:r>
              <a:rPr lang="en-US" altLang="uk-UA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  <a:br>
              <a:rPr lang="uk-UA" altLang="uk-UA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uk-UA" altLang="uk-U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600" dirty="0"/>
          </a:p>
        </p:txBody>
      </p:sp>
      <p:sp>
        <p:nvSpPr>
          <p:cNvPr id="5" name="Місце для номера слайда 4">
            <a:extLst>
              <a:ext uri="{FF2B5EF4-FFF2-40B4-BE49-F238E27FC236}">
                <a16:creationId xmlns:a16="http://schemas.microsoft.com/office/drawing/2014/main" id="{78C24368-5EAA-4E49-AF75-95474F572E6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C11E3E32-FD85-4051-B32D-C1D899658A24}" type="slidenum">
              <a:rPr lang="en-US" smtClean="0"/>
              <a:t>31</a:t>
            </a:fld>
            <a:endParaRPr lang="en-US"/>
          </a:p>
        </p:txBody>
      </p:sp>
      <p:sp>
        <p:nvSpPr>
          <p:cNvPr id="3" name="Прямоугольник 2"/>
          <p:cNvSpPr/>
          <p:nvPr/>
        </p:nvSpPr>
        <p:spPr>
          <a:xfrm>
            <a:off x="3321699" y="4015979"/>
            <a:ext cx="7581122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050" dirty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1" y="32951"/>
            <a:ext cx="138564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uk-UA" altLang="uk-UA" sz="135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7839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Branching statement </a:t>
            </a:r>
            <a:r>
              <a:rPr lang="en-US" b="1" dirty="0"/>
              <a:t>return</a:t>
            </a:r>
            <a:endParaRPr lang="ru-RU" b="1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idx="1"/>
          </p:nvPr>
        </p:nvSpPr>
        <p:spPr>
          <a:xfrm>
            <a:off x="893700" y="1373588"/>
            <a:ext cx="8135575" cy="3552300"/>
          </a:xfrm>
        </p:spPr>
        <p:txBody>
          <a:bodyPr/>
          <a:lstStyle/>
          <a:p>
            <a:pPr marL="114300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uk-UA" altLang="uk-UA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uk-UA" altLang="uk-U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uk-UA" altLang="uk-UA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altLang="uk-UA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uk-UA" altLang="uk-U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uk-UA" altLang="uk-UA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uk-UA" altLang="uk-U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; i &lt; </a:t>
            </a:r>
            <a:r>
              <a:rPr lang="uk-UA" altLang="uk-UA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lang="uk-UA" altLang="uk-U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; i++) {</a:t>
            </a:r>
            <a:br>
              <a:rPr lang="uk-UA" altLang="uk-UA" sz="16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uk-UA" altLang="uk-U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uk-UA" altLang="uk-UA" sz="16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uk-UA" altLang="uk-U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uk-UA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uk-UA" altLang="uk-U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&gt; </a:t>
            </a:r>
            <a:r>
              <a:rPr lang="uk-UA" altLang="uk-UA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lang="uk-UA" altLang="uk-U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altLang="uk-U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lang="uk-UA" altLang="uk-UA" sz="16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uk-UA" altLang="uk-U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altLang="uk-UA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lang="en-US" altLang="uk-UA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-1</a:t>
            </a:r>
            <a:r>
              <a:rPr lang="uk-UA" altLang="uk-U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lang="en-US" altLang="uk-U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uk-UA" altLang="uk-UA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  <a:r>
              <a:rPr lang="uk-UA" altLang="uk-UA" sz="1600" i="1" dirty="0" err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stop</a:t>
            </a:r>
            <a:r>
              <a:rPr lang="uk-UA" altLang="uk-UA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uk-UA" altLang="uk-UA" sz="1600" i="1" dirty="0" err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iteration</a:t>
            </a:r>
            <a:r>
              <a:rPr lang="en-US" altLang="uk-UA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and exit from method</a:t>
            </a:r>
            <a:br>
              <a:rPr lang="uk-UA" altLang="uk-UA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uk-UA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uk-UA" altLang="uk-U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uk-UA" altLang="uk-UA" sz="1600" dirty="0"/>
            </a:br>
            <a:r>
              <a:rPr lang="uk-UA" altLang="uk-U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uk-UA" sz="1600" i="1" dirty="0" err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doSomething</a:t>
            </a:r>
            <a:r>
              <a:rPr lang="en-US" altLang="uk-UA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  <a:br>
              <a:rPr lang="uk-UA" altLang="uk-UA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uk-UA" altLang="uk-U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altLang="uk-UA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14300" lvl="0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uk-UA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lang="en-US" altLang="uk-UA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result</a:t>
            </a:r>
            <a:r>
              <a:rPr lang="uk-UA" altLang="uk-U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uk-UA" altLang="uk-UA" sz="1600" dirty="0">
              <a:latin typeface="Arial" panose="020B0604020202020204" pitchFamily="34" charset="0"/>
            </a:endParaRPr>
          </a:p>
          <a:p>
            <a:endParaRPr lang="en-US" sz="1600" dirty="0"/>
          </a:p>
        </p:txBody>
      </p:sp>
      <p:sp>
        <p:nvSpPr>
          <p:cNvPr id="5" name="Місце для номера слайда 4">
            <a:extLst>
              <a:ext uri="{FF2B5EF4-FFF2-40B4-BE49-F238E27FC236}">
                <a16:creationId xmlns:a16="http://schemas.microsoft.com/office/drawing/2014/main" id="{7FC4EFB9-C266-4BC0-AA51-7AA9AA1FA76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C11E3E32-FD85-4051-B32D-C1D899658A24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3" name="Прямоугольник 2"/>
          <p:cNvSpPr/>
          <p:nvPr/>
        </p:nvSpPr>
        <p:spPr>
          <a:xfrm>
            <a:off x="3321699" y="4015979"/>
            <a:ext cx="7581122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050" dirty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1" y="32951"/>
            <a:ext cx="138564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uk-UA" altLang="uk-UA" sz="135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82027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7340" y="1421817"/>
            <a:ext cx="6104446" cy="3588616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Packages</a:t>
            </a:r>
            <a:endParaRPr lang="ru-RU" dirty="0"/>
          </a:p>
        </p:txBody>
      </p:sp>
      <p:sp>
        <p:nvSpPr>
          <p:cNvPr id="7" name="Місце для номера слайда 6">
            <a:extLst>
              <a:ext uri="{FF2B5EF4-FFF2-40B4-BE49-F238E27FC236}">
                <a16:creationId xmlns:a16="http://schemas.microsoft.com/office/drawing/2014/main" id="{DCD2AD96-02D9-4C1A-8640-AF446176DE5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C11E3E32-FD85-4051-B32D-C1D899658A24}" type="slidenum">
              <a:rPr lang="en-US" smtClean="0"/>
              <a:t>33</a:t>
            </a:fld>
            <a:endParaRPr lang="en-US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1" y="32951"/>
            <a:ext cx="138564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uk-UA" altLang="uk-UA" sz="135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71241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Imports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ru-RU" b="1" dirty="0"/>
              <a:t>import </a:t>
            </a:r>
            <a:r>
              <a:rPr lang="en-US" altLang="ru-RU" b="1"/>
              <a:t>&lt;package.name</a:t>
            </a:r>
            <a:r>
              <a:rPr lang="en-US" altLang="ru-RU" b="1" dirty="0"/>
              <a:t>&gt;.&lt;</a:t>
            </a:r>
            <a:r>
              <a:rPr lang="en-US" altLang="ru-RU" b="1" dirty="0" err="1"/>
              <a:t>classname</a:t>
            </a:r>
            <a:r>
              <a:rPr lang="en-US" altLang="ru-RU" b="1" dirty="0"/>
              <a:t>&gt;;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java.lang</a:t>
            </a:r>
            <a:r>
              <a:rPr lang="en-US" dirty="0"/>
              <a:t> is imported by default</a:t>
            </a:r>
            <a:endParaRPr lang="ru-RU" dirty="0"/>
          </a:p>
        </p:txBody>
      </p:sp>
      <p:sp>
        <p:nvSpPr>
          <p:cNvPr id="9" name="Місце для номера слайда 8">
            <a:extLst>
              <a:ext uri="{FF2B5EF4-FFF2-40B4-BE49-F238E27FC236}">
                <a16:creationId xmlns:a16="http://schemas.microsoft.com/office/drawing/2014/main" id="{46A0AFF5-5EF3-4D97-83C1-7A3C212F620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C11E3E32-FD85-4051-B32D-C1D899658A24}" type="slidenum">
              <a:rPr lang="en-US" smtClean="0"/>
              <a:t>34</a:t>
            </a:fld>
            <a:endParaRPr lang="en-US"/>
          </a:p>
        </p:txBody>
      </p:sp>
      <p:sp>
        <p:nvSpPr>
          <p:cNvPr id="4" name="Прямоугольник 3"/>
          <p:cNvSpPr/>
          <p:nvPr/>
        </p:nvSpPr>
        <p:spPr>
          <a:xfrm>
            <a:off x="5208525" y="3169920"/>
            <a:ext cx="3571875" cy="900246"/>
          </a:xfrm>
          <a:prstGeom prst="rect">
            <a:avLst/>
          </a:prstGeom>
          <a:pattFill prst="pct5">
            <a:fgClr>
              <a:srgbClr val="FF0000"/>
            </a:fgClr>
            <a:bgClr>
              <a:schemeClr val="bg1"/>
            </a:bgClr>
          </a:patt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sz="1050" dirty="0"/>
              <a:t>Importing an Entire Package</a:t>
            </a:r>
            <a:endParaRPr lang="ru-RU" sz="1050" dirty="0"/>
          </a:p>
          <a:p>
            <a:r>
              <a:rPr lang="uk-UA" altLang="uk-UA" sz="105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uk-UA" altLang="uk-UA" sz="105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uk-UA" altLang="uk-UA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java.util</a:t>
            </a:r>
            <a:r>
              <a:rPr lang="uk-UA" altLang="uk-UA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altLang="uk-UA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uk-UA" altLang="uk-UA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endParaRPr lang="en-US" altLang="uk-UA" sz="105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ru-RU" altLang="ru-RU" sz="1050" dirty="0"/>
              <a:t>….</a:t>
            </a:r>
            <a:endParaRPr lang="en-US" altLang="ru-RU" sz="1050" dirty="0"/>
          </a:p>
          <a:p>
            <a:endParaRPr lang="ru-RU" altLang="ru-RU" sz="1050" dirty="0"/>
          </a:p>
          <a:p>
            <a:pPr lvl="0"/>
            <a:r>
              <a:rPr lang="uk-UA" altLang="uk-UA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</a:t>
            </a:r>
            <a:r>
              <a:rPr lang="uk-UA" altLang="uk-UA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uk-UA" altLang="uk-UA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</a:t>
            </a:r>
            <a:r>
              <a:rPr lang="uk-UA" altLang="uk-UA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uk-UA" altLang="uk-UA" sz="105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uk-UA" altLang="uk-UA" sz="105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uk-UA" altLang="uk-UA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HashMap</a:t>
            </a:r>
            <a:r>
              <a:rPr lang="uk-UA" altLang="uk-UA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  <a:endParaRPr lang="uk-UA" altLang="uk-UA" sz="3000" dirty="0">
              <a:latin typeface="Arial" panose="020B0604020202020204" pitchFamily="34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893700" y="3169920"/>
            <a:ext cx="3571875" cy="900246"/>
          </a:xfrm>
          <a:prstGeom prst="rect">
            <a:avLst/>
          </a:prstGeom>
          <a:pattFill prst="pct5">
            <a:fgClr>
              <a:schemeClr val="accent6"/>
            </a:fgClr>
            <a:bgClr>
              <a:schemeClr val="bg1"/>
            </a:bgClr>
          </a:pattFill>
          <a:ln>
            <a:solidFill>
              <a:schemeClr val="accent6"/>
            </a:solidFill>
          </a:ln>
          <a:effectLst>
            <a:softEdge rad="0"/>
          </a:effectLst>
        </p:spPr>
        <p:txBody>
          <a:bodyPr wrap="square">
            <a:spAutoFit/>
          </a:bodyPr>
          <a:lstStyle/>
          <a:p>
            <a:r>
              <a:rPr lang="en-US" sz="1050" dirty="0"/>
              <a:t>Importing a Package Member</a:t>
            </a:r>
            <a:endParaRPr lang="ru-RU" sz="1050" dirty="0"/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uk-UA" altLang="uk-UA" sz="105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uk-UA" altLang="uk-UA" sz="105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uk-UA" altLang="uk-UA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java.util.Map</a:t>
            </a:r>
            <a:r>
              <a:rPr lang="uk-UA" altLang="uk-UA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uk-UA" altLang="uk-UA" sz="105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uk-UA" altLang="uk-UA" sz="105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uk-UA" altLang="uk-UA" sz="105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uk-UA" altLang="uk-UA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java.util.HashMap</a:t>
            </a:r>
            <a:r>
              <a:rPr lang="uk-UA" altLang="uk-UA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uk-UA" altLang="uk-UA" sz="3000" dirty="0">
              <a:latin typeface="Arial" panose="020B0604020202020204" pitchFamily="34" charset="0"/>
            </a:endParaRPr>
          </a:p>
          <a:p>
            <a:r>
              <a:rPr lang="ru-RU" altLang="ru-RU" sz="1050" dirty="0"/>
              <a:t>….</a:t>
            </a:r>
            <a:endParaRPr lang="en-US" altLang="ru-RU" sz="1050" dirty="0"/>
          </a:p>
          <a:p>
            <a:pPr lvl="0"/>
            <a:r>
              <a:rPr lang="uk-UA" altLang="uk-UA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</a:t>
            </a:r>
            <a:r>
              <a:rPr lang="uk-UA" altLang="uk-UA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uk-UA" altLang="uk-UA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</a:t>
            </a:r>
            <a:r>
              <a:rPr lang="uk-UA" altLang="uk-UA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uk-UA" altLang="uk-UA" sz="105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uk-UA" altLang="uk-UA" sz="105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uk-UA" altLang="uk-UA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HashMap</a:t>
            </a:r>
            <a:r>
              <a:rPr lang="uk-UA" altLang="uk-UA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  <a:endParaRPr lang="uk-UA" altLang="uk-UA" sz="3000" dirty="0">
              <a:latin typeface="Arial" panose="020B0604020202020204" pitchFamily="34" charset="0"/>
            </a:endParaRPr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1" y="32951"/>
            <a:ext cx="138564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uk-UA" altLang="uk-UA" sz="135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1" y="32951"/>
            <a:ext cx="138564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uk-UA" altLang="uk-UA" sz="135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9261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Garbage Collector</a:t>
            </a:r>
            <a:endParaRPr lang="ru-RU" dirty="0"/>
          </a:p>
        </p:txBody>
      </p:sp>
      <p:sp>
        <p:nvSpPr>
          <p:cNvPr id="3" name="Місце для номера слайда 2">
            <a:extLst>
              <a:ext uri="{FF2B5EF4-FFF2-40B4-BE49-F238E27FC236}">
                <a16:creationId xmlns:a16="http://schemas.microsoft.com/office/drawing/2014/main" id="{87C66DBF-E8E6-4814-8017-F69E261CF21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C11E3E32-FD85-4051-B32D-C1D899658A24}" type="slidenum">
              <a:rPr lang="en-US" smtClean="0"/>
              <a:t>35</a:t>
            </a:fld>
            <a:endParaRPr lang="en-US"/>
          </a:p>
        </p:txBody>
      </p:sp>
      <p:pic>
        <p:nvPicPr>
          <p:cNvPr id="3074" name="Picture 2" descr="Картинки по запросу java mems"/>
          <p:cNvPicPr>
            <a:picLocks noGrp="1" noChangeAspect="1" noChangeArrowheads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2681" y="1215788"/>
            <a:ext cx="4084637" cy="3668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23649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 Version System (CVS)</a:t>
            </a:r>
          </a:p>
        </p:txBody>
      </p:sp>
      <p:sp>
        <p:nvSpPr>
          <p:cNvPr id="3" name="Місце для номера слайда 2">
            <a:extLst>
              <a:ext uri="{FF2B5EF4-FFF2-40B4-BE49-F238E27FC236}">
                <a16:creationId xmlns:a16="http://schemas.microsoft.com/office/drawing/2014/main" id="{DC9E0EFE-AC44-4D26-8092-6B1768A7F83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C11E3E32-FD85-4051-B32D-C1D899658A24}" type="slidenum">
              <a:rPr lang="en-US" smtClean="0"/>
              <a:t>36</a:t>
            </a:fld>
            <a:endParaRPr lang="en-US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1912" y="1306650"/>
            <a:ext cx="3686175" cy="3686175"/>
          </a:xfrm>
        </p:spPr>
      </p:pic>
      <p:pic>
        <p:nvPicPr>
          <p:cNvPr id="5" name="Picture 2" descr="Картинки по запросу пше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7899" y="510473"/>
            <a:ext cx="1247451" cy="520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90043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repository</a:t>
            </a:r>
          </a:p>
        </p:txBody>
      </p:sp>
      <p:sp>
        <p:nvSpPr>
          <p:cNvPr id="3" name="Місце для номера слайда 2">
            <a:extLst>
              <a:ext uri="{FF2B5EF4-FFF2-40B4-BE49-F238E27FC236}">
                <a16:creationId xmlns:a16="http://schemas.microsoft.com/office/drawing/2014/main" id="{04F9FECD-9BBF-4BE4-8AF0-DC68CF0939E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C11E3E32-FD85-4051-B32D-C1D899658A24}" type="slidenum">
              <a:rPr lang="en-US" smtClean="0"/>
              <a:t>37</a:t>
            </a:fld>
            <a:endParaRPr lang="en-US"/>
          </a:p>
        </p:txBody>
      </p:sp>
      <p:pic>
        <p:nvPicPr>
          <p:cNvPr id="2052" name="Picture 4" descr="ÐÐ°ÑÑÐ¸Ð½ÐºÐ¸ Ð¿Ð¾ Ð·Ð°Ð¿ÑÐ¾ÑÑ gitlab 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913" y="446485"/>
            <a:ext cx="1664494" cy="591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8324" y="1215788"/>
            <a:ext cx="5272083" cy="3558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84669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Debugging</a:t>
            </a:r>
          </a:p>
        </p:txBody>
      </p:sp>
      <p:sp>
        <p:nvSpPr>
          <p:cNvPr id="3" name="Місце для номера слайда 2">
            <a:extLst>
              <a:ext uri="{FF2B5EF4-FFF2-40B4-BE49-F238E27FC236}">
                <a16:creationId xmlns:a16="http://schemas.microsoft.com/office/drawing/2014/main" id="{34F28D5B-4952-464D-8813-587AE1C03BF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C11E3E32-FD85-4051-B32D-C1D899658A24}" type="slidenum">
              <a:rPr lang="en-US" smtClean="0"/>
              <a:t>38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119" y="1329938"/>
            <a:ext cx="2811011" cy="109581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9103" y="1479550"/>
            <a:ext cx="5805821" cy="3374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13670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Literature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type="body" idx="1"/>
          </p:nvPr>
        </p:nvSpPr>
        <p:spPr>
          <a:xfrm>
            <a:off x="893699" y="1373588"/>
            <a:ext cx="8135575" cy="3552300"/>
          </a:xfrm>
        </p:spPr>
        <p:txBody>
          <a:bodyPr/>
          <a:lstStyle/>
          <a:p>
            <a:r>
              <a:rPr lang="en-US" sz="1800" dirty="0"/>
              <a:t>Java Basics:</a:t>
            </a:r>
          </a:p>
          <a:p>
            <a:pPr lvl="1"/>
            <a:r>
              <a:rPr lang="en-US" sz="1800" dirty="0">
                <a:hlinkClick r:id="rId3"/>
              </a:rPr>
              <a:t>Getting started</a:t>
            </a:r>
            <a:endParaRPr lang="en-US" sz="1800" dirty="0"/>
          </a:p>
          <a:p>
            <a:pPr lvl="1"/>
            <a:r>
              <a:rPr lang="en-US" sz="1800" dirty="0">
                <a:hlinkClick r:id="rId4"/>
              </a:rPr>
              <a:t>Language Basics</a:t>
            </a:r>
            <a:endParaRPr lang="en-US" sz="1800" dirty="0"/>
          </a:p>
          <a:p>
            <a:pPr lvl="1"/>
            <a:r>
              <a:rPr lang="en-US" sz="1800" dirty="0">
                <a:hlinkClick r:id="rId5"/>
              </a:rPr>
              <a:t>Classes and Objects</a:t>
            </a:r>
            <a:endParaRPr lang="en-US" sz="1800" dirty="0"/>
          </a:p>
          <a:p>
            <a:r>
              <a:rPr lang="en-US" sz="1800" dirty="0"/>
              <a:t>Java Code Convention:</a:t>
            </a:r>
          </a:p>
          <a:p>
            <a:pPr lvl="1"/>
            <a:r>
              <a:rPr lang="en-US" sz="1800" dirty="0">
                <a:hlinkClick r:id="rId6"/>
              </a:rPr>
              <a:t>By Oracle</a:t>
            </a:r>
            <a:endParaRPr lang="en-US" sz="1800" dirty="0"/>
          </a:p>
          <a:p>
            <a:pPr lvl="1"/>
            <a:r>
              <a:rPr lang="en-US" sz="1800" dirty="0">
                <a:hlinkClick r:id="rId7"/>
              </a:rPr>
              <a:t>By Google</a:t>
            </a:r>
            <a:endParaRPr lang="en-US" sz="1800" dirty="0"/>
          </a:p>
          <a:p>
            <a:pPr lvl="1"/>
            <a:r>
              <a:rPr lang="en-US" sz="1800" dirty="0">
                <a:hlinkClick r:id="rId8"/>
              </a:rPr>
              <a:t>By Twitter</a:t>
            </a:r>
            <a:endParaRPr lang="en-US" sz="1800" dirty="0"/>
          </a:p>
          <a:p>
            <a:r>
              <a:rPr lang="en-US" sz="1800" dirty="0"/>
              <a:t>Books:</a:t>
            </a:r>
          </a:p>
          <a:p>
            <a:pPr lvl="1"/>
            <a:r>
              <a:rPr lang="en-US" sz="1800" dirty="0"/>
              <a:t>“Clean Code” by Robert Martin</a:t>
            </a:r>
          </a:p>
          <a:p>
            <a:pPr lvl="1"/>
            <a:r>
              <a:rPr lang="en-US" sz="1800" dirty="0"/>
              <a:t>“Java: The Complete Reference” by Herbert </a:t>
            </a:r>
            <a:r>
              <a:rPr lang="en-US" sz="1800" dirty="0" err="1"/>
              <a:t>Schildt</a:t>
            </a:r>
            <a:endParaRPr lang="en-US" sz="1800" dirty="0"/>
          </a:p>
        </p:txBody>
      </p:sp>
      <p:sp>
        <p:nvSpPr>
          <p:cNvPr id="5" name="Місце для номера слайда 4">
            <a:extLst>
              <a:ext uri="{FF2B5EF4-FFF2-40B4-BE49-F238E27FC236}">
                <a16:creationId xmlns:a16="http://schemas.microsoft.com/office/drawing/2014/main" id="{B3AB1733-15A4-4B39-8D34-2AF26A1F385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C11E3E32-FD85-4051-B32D-C1D899658A24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97331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3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Course action plan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893624" y="1200150"/>
            <a:ext cx="6215835" cy="3725700"/>
          </a:xfrm>
        </p:spPr>
        <p:txBody>
          <a:bodyPr/>
          <a:lstStyle/>
          <a:p>
            <a:r>
              <a:rPr lang="en-US" sz="1400" dirty="0"/>
              <a:t>Core</a:t>
            </a:r>
          </a:p>
          <a:p>
            <a:pPr lvl="1"/>
            <a:r>
              <a:rPr lang="en-US" sz="1400" dirty="0"/>
              <a:t>Basics</a:t>
            </a:r>
          </a:p>
          <a:p>
            <a:pPr lvl="1"/>
            <a:r>
              <a:rPr lang="en-US" sz="1400" dirty="0"/>
              <a:t>OOP</a:t>
            </a:r>
          </a:p>
          <a:p>
            <a:pPr lvl="1"/>
            <a:r>
              <a:rPr lang="en-US" sz="1400" dirty="0"/>
              <a:t>Code testing</a:t>
            </a:r>
          </a:p>
          <a:p>
            <a:pPr lvl="1"/>
            <a:r>
              <a:rPr lang="en-US" sz="1400" dirty="0"/>
              <a:t>Exceptions</a:t>
            </a:r>
          </a:p>
          <a:p>
            <a:pPr lvl="1"/>
            <a:r>
              <a:rPr lang="en-US" sz="1400" dirty="0"/>
              <a:t>Collections, Generics</a:t>
            </a:r>
          </a:p>
          <a:p>
            <a:pPr lvl="1"/>
            <a:r>
              <a:rPr lang="en-US" sz="1400" dirty="0"/>
              <a:t>Functional Programming</a:t>
            </a:r>
          </a:p>
          <a:p>
            <a:pPr lvl="1"/>
            <a:r>
              <a:rPr lang="en-US" sz="1400" dirty="0"/>
              <a:t>IO</a:t>
            </a:r>
          </a:p>
          <a:p>
            <a:pPr lvl="1"/>
            <a:r>
              <a:rPr lang="en-US" sz="1400" dirty="0"/>
              <a:t>Concurrency</a:t>
            </a:r>
          </a:p>
          <a:p>
            <a:pPr lvl="1"/>
            <a:r>
              <a:rPr lang="en-US" sz="1400" dirty="0"/>
              <a:t>Database</a:t>
            </a:r>
          </a:p>
          <a:p>
            <a:r>
              <a:rPr lang="en-US" sz="1400" dirty="0"/>
              <a:t>Web</a:t>
            </a:r>
          </a:p>
          <a:p>
            <a:pPr lvl="1"/>
            <a:r>
              <a:rPr lang="en-US" sz="1400" dirty="0"/>
              <a:t>Servlet API</a:t>
            </a:r>
          </a:p>
          <a:p>
            <a:pPr lvl="1"/>
            <a:r>
              <a:rPr lang="en-US" sz="1400" dirty="0"/>
              <a:t>REST</a:t>
            </a:r>
          </a:p>
          <a:p>
            <a:pPr lvl="1"/>
            <a:r>
              <a:rPr lang="en-US" sz="1400" dirty="0"/>
              <a:t>Spring Framework (MVC, Boot, JDBC, Security)</a:t>
            </a:r>
          </a:p>
          <a:p>
            <a:pPr lvl="1"/>
            <a:r>
              <a:rPr lang="en-US" sz="1400" dirty="0"/>
              <a:t>…</a:t>
            </a:r>
          </a:p>
        </p:txBody>
      </p:sp>
      <p:sp>
        <p:nvSpPr>
          <p:cNvPr id="97" name="Google Shape;97;p13"/>
          <p:cNvSpPr txBox="1"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" smtClean="0"/>
              <a:pPr lvl="0"/>
              <a:t>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61261348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Homework</a:t>
            </a:r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idx="1"/>
          </p:nvPr>
        </p:nvSpPr>
        <p:spPr>
          <a:xfrm>
            <a:off x="893700" y="1373588"/>
            <a:ext cx="6462600" cy="3552300"/>
          </a:xfrm>
        </p:spPr>
        <p:txBody>
          <a:bodyPr/>
          <a:lstStyle/>
          <a:p>
            <a:pPr marL="0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sz="1600" dirty="0"/>
              <a:t>Complete implementation of encoding/decoding system provided in </a:t>
            </a:r>
            <a:r>
              <a:rPr lang="en-US" altLang="en-US" sz="1600" dirty="0">
                <a:hlinkClick r:id="rId2"/>
              </a:rPr>
              <a:t>Gitlab</a:t>
            </a:r>
            <a:r>
              <a:rPr lang="en-US" altLang="en-US" sz="1600" dirty="0"/>
              <a:t> Lesson01 module.  Alphabets and rules available on </a:t>
            </a:r>
            <a:r>
              <a:rPr lang="en-US" altLang="en-US" sz="1600" dirty="0">
                <a:hlinkClick r:id="rId3"/>
              </a:rPr>
              <a:t>site</a:t>
            </a:r>
            <a:endParaRPr lang="en-US" altLang="en-US" sz="1600" dirty="0"/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altLang="en-US" sz="1600" dirty="0"/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sz="1600" dirty="0">
                <a:solidFill>
                  <a:srgbClr val="002FA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interface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Encoder </a:t>
            </a:r>
            <a:r>
              <a:rPr lang="en-US" altLang="en-US" sz="1600" dirty="0">
                <a:solidFill>
                  <a:srgbClr val="12131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lang="en-US" altLang="en-US" sz="1600" dirty="0">
                <a:solidFill>
                  <a:srgbClr val="12131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12131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</a:t>
            </a:r>
            <a:r>
              <a:rPr lang="en-US" altLang="en-US" sz="1600" dirty="0">
                <a:solidFill>
                  <a:srgbClr val="00719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encode</a:t>
            </a:r>
            <a:r>
              <a:rPr lang="en-US" altLang="en-US" sz="1600" dirty="0">
                <a:solidFill>
                  <a:srgbClr val="12131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</a:t>
            </a:r>
            <a:r>
              <a:rPr lang="en-US" altLang="en-US" sz="1600" dirty="0">
                <a:solidFill>
                  <a:srgbClr val="12131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input);</a:t>
            </a:r>
            <a:br>
              <a:rPr lang="en-US" altLang="en-US" sz="1600" dirty="0">
                <a:solidFill>
                  <a:srgbClr val="12131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12131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br>
              <a:rPr lang="en-US" altLang="en-US" sz="1600" dirty="0">
                <a:solidFill>
                  <a:srgbClr val="12131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2FA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interface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Decoder </a:t>
            </a:r>
            <a:r>
              <a:rPr lang="en-US" altLang="en-US" sz="1600" dirty="0">
                <a:solidFill>
                  <a:srgbClr val="12131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lang="en-US" altLang="en-US" sz="1600" dirty="0">
                <a:solidFill>
                  <a:srgbClr val="12131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12131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</a:t>
            </a:r>
            <a:r>
              <a:rPr lang="en-US" altLang="en-US" sz="1600" dirty="0">
                <a:solidFill>
                  <a:srgbClr val="00719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decode</a:t>
            </a:r>
            <a:r>
              <a:rPr lang="en-US" altLang="en-US" sz="1600" dirty="0">
                <a:solidFill>
                  <a:srgbClr val="12131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</a:t>
            </a:r>
            <a:r>
              <a:rPr lang="en-US" altLang="en-US" sz="1600" dirty="0">
                <a:solidFill>
                  <a:srgbClr val="12131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input);</a:t>
            </a:r>
            <a:br>
              <a:rPr lang="en-US" altLang="en-US" sz="1600" dirty="0">
                <a:solidFill>
                  <a:srgbClr val="12131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12131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" smtClean="0"/>
              <a:pPr lvl="0"/>
              <a:t>40</a:t>
            </a:fld>
            <a:endParaRPr lang="en"/>
          </a:p>
        </p:txBody>
      </p:sp>
      <p:sp>
        <p:nvSpPr>
          <p:cNvPr id="10" name="Rectangle 3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082802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Quality is more important than amount</a:t>
            </a:r>
            <a:endParaRPr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4"/>
          <p:cNvSpPr txBox="1">
            <a:spLocks noGrp="1"/>
          </p:cNvSpPr>
          <p:nvPr>
            <p:ph type="ctrTitle" idx="4294967295"/>
          </p:nvPr>
        </p:nvSpPr>
        <p:spPr>
          <a:xfrm>
            <a:off x="0" y="725488"/>
            <a:ext cx="5561013" cy="116046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chemeClr val="accent2"/>
                </a:solidFill>
              </a:rPr>
              <a:t>Thanks!</a:t>
            </a:r>
            <a:endParaRPr sz="6000" dirty="0">
              <a:solidFill>
                <a:schemeClr val="accent2"/>
              </a:solidFill>
            </a:endParaRPr>
          </a:p>
        </p:txBody>
      </p:sp>
      <p:sp>
        <p:nvSpPr>
          <p:cNvPr id="335" name="Google Shape;335;p34"/>
          <p:cNvSpPr txBox="1">
            <a:spLocks noGrp="1"/>
          </p:cNvSpPr>
          <p:nvPr>
            <p:ph type="subTitle" idx="4294967295"/>
          </p:nvPr>
        </p:nvSpPr>
        <p:spPr>
          <a:xfrm>
            <a:off x="0" y="1754188"/>
            <a:ext cx="5561013" cy="7842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4800" b="1" dirty="0">
                <a:solidFill>
                  <a:schemeClr val="lt1"/>
                </a:solidFill>
              </a:rPr>
              <a:t>Q</a:t>
            </a:r>
            <a:r>
              <a:rPr lang="en" sz="4800" b="1" dirty="0">
                <a:solidFill>
                  <a:schemeClr val="lt1"/>
                </a:solidFill>
              </a:rPr>
              <a:t>uestions?</a:t>
            </a:r>
            <a:endParaRPr sz="4800" b="1" dirty="0">
              <a:solidFill>
                <a:schemeClr val="lt1"/>
              </a:solidFill>
            </a:endParaRPr>
          </a:p>
        </p:txBody>
      </p:sp>
      <p:sp>
        <p:nvSpPr>
          <p:cNvPr id="336" name="Google Shape;336;p34"/>
          <p:cNvSpPr txBox="1">
            <a:spLocks noGrp="1"/>
          </p:cNvSpPr>
          <p:nvPr>
            <p:ph type="body" idx="4294967295"/>
          </p:nvPr>
        </p:nvSpPr>
        <p:spPr>
          <a:xfrm>
            <a:off x="0" y="2759075"/>
            <a:ext cx="5561013" cy="19954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</a:rPr>
              <a:t>F</a:t>
            </a:r>
            <a:r>
              <a:rPr lang="en" sz="2400" dirty="0">
                <a:solidFill>
                  <a:schemeClr val="lt1"/>
                </a:solidFill>
              </a:rPr>
              <a:t>ind us in Slack:</a:t>
            </a:r>
            <a:endParaRPr sz="240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lt1"/>
                </a:solidFill>
              </a:rPr>
              <a:t>	@Yaroslav Brahinets</a:t>
            </a:r>
          </a:p>
          <a:p>
            <a:pPr marL="0" indent="0">
              <a:buNone/>
            </a:pPr>
            <a:r>
              <a:rPr lang="en-US" dirty="0">
                <a:solidFill>
                  <a:schemeClr val="lt1"/>
                </a:solidFill>
              </a:rPr>
              <a:t>	@</a:t>
            </a:r>
            <a:r>
              <a:rPr lang="en-US" dirty="0" err="1">
                <a:solidFill>
                  <a:schemeClr val="lt1"/>
                </a:solidFill>
              </a:rPr>
              <a:t>Vasya</a:t>
            </a:r>
            <a:r>
              <a:rPr lang="en-US" dirty="0">
                <a:solidFill>
                  <a:schemeClr val="lt1"/>
                </a:solidFill>
              </a:rPr>
              <a:t> </a:t>
            </a:r>
            <a:r>
              <a:rPr lang="en-US" dirty="0" err="1">
                <a:solidFill>
                  <a:schemeClr val="lt1"/>
                </a:solidFill>
              </a:rPr>
              <a:t>Rudas</a:t>
            </a:r>
            <a:endParaRPr lang="en-US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lt1"/>
                </a:solidFill>
              </a:rPr>
              <a:t>	@Oleksandr Kucher</a:t>
            </a:r>
            <a:endParaRPr sz="2400"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1520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3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Lesson goals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is Java</a:t>
            </a:r>
          </a:p>
          <a:p>
            <a:r>
              <a:rPr lang="en-US" dirty="0"/>
              <a:t>Basic Java</a:t>
            </a:r>
          </a:p>
          <a:p>
            <a:pPr lvl="1"/>
            <a:r>
              <a:rPr lang="en-US" dirty="0"/>
              <a:t>Variables</a:t>
            </a:r>
          </a:p>
          <a:p>
            <a:pPr lvl="1"/>
            <a:r>
              <a:rPr lang="en-US" dirty="0"/>
              <a:t>Datatypes</a:t>
            </a:r>
          </a:p>
          <a:p>
            <a:pPr lvl="1"/>
            <a:r>
              <a:rPr lang="en-US" dirty="0"/>
              <a:t>Operators</a:t>
            </a:r>
          </a:p>
          <a:p>
            <a:pPr lvl="1"/>
            <a:r>
              <a:rPr lang="en-US" dirty="0"/>
              <a:t>Structure</a:t>
            </a:r>
          </a:p>
          <a:p>
            <a:r>
              <a:rPr lang="en-US" dirty="0"/>
              <a:t>Dev tools</a:t>
            </a:r>
          </a:p>
        </p:txBody>
      </p:sp>
      <p:sp>
        <p:nvSpPr>
          <p:cNvPr id="97" name="Google Shape;97;p13"/>
          <p:cNvSpPr txBox="1"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" smtClean="0"/>
              <a:pPr lvl="0"/>
              <a:t>5</a:t>
            </a:fld>
            <a:endParaRPr lang="en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0983" y="1436370"/>
            <a:ext cx="3683942" cy="2457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1167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JVM</a:t>
            </a:r>
            <a:r>
              <a:rPr lang="en-US" dirty="0"/>
              <a:t> vs</a:t>
            </a:r>
            <a:r>
              <a:rPr lang="uk-UA" dirty="0"/>
              <a:t> JRE</a:t>
            </a:r>
            <a:r>
              <a:rPr lang="en-US" dirty="0"/>
              <a:t> vs</a:t>
            </a:r>
            <a:r>
              <a:rPr lang="uk-UA" dirty="0"/>
              <a:t> JDK</a:t>
            </a:r>
          </a:p>
        </p:txBody>
      </p:sp>
      <p:sp>
        <p:nvSpPr>
          <p:cNvPr id="5" name="Місце для номера слайда 4">
            <a:extLst>
              <a:ext uri="{FF2B5EF4-FFF2-40B4-BE49-F238E27FC236}">
                <a16:creationId xmlns:a16="http://schemas.microsoft.com/office/drawing/2014/main" id="{3F039BF2-7021-4B6E-9F8B-CB3E353E44B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C11E3E32-FD85-4051-B32D-C1D899658A24}" type="slidenum">
              <a:rPr lang="en-US" smtClean="0"/>
              <a:t>6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580" y="1258408"/>
            <a:ext cx="7104767" cy="3438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4675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/>
              <a:t>Java Platform Editions</a:t>
            </a:r>
            <a:endParaRPr lang="uk-UA" dirty="0"/>
          </a:p>
        </p:txBody>
      </p:sp>
      <p:sp>
        <p:nvSpPr>
          <p:cNvPr id="3" name="Місце для вмісту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dirty="0"/>
              <a:t>1. </a:t>
            </a:r>
            <a:r>
              <a:rPr lang="en-US" b="1" dirty="0"/>
              <a:t>S</a:t>
            </a:r>
            <a:r>
              <a:rPr lang="en-US" dirty="0"/>
              <a:t>tandart </a:t>
            </a:r>
            <a:r>
              <a:rPr lang="en-US" b="1" dirty="0"/>
              <a:t>E</a:t>
            </a:r>
            <a:r>
              <a:rPr lang="en-US" dirty="0"/>
              <a:t>dition</a:t>
            </a:r>
          </a:p>
          <a:p>
            <a:pPr marL="114300" indent="0">
              <a:buNone/>
            </a:pPr>
            <a:r>
              <a:rPr lang="en-US" dirty="0"/>
              <a:t>2. </a:t>
            </a:r>
            <a:r>
              <a:rPr lang="en-US" b="1" dirty="0"/>
              <a:t>E</a:t>
            </a:r>
            <a:r>
              <a:rPr lang="en-US" dirty="0"/>
              <a:t>nterprise </a:t>
            </a:r>
            <a:r>
              <a:rPr lang="en-US" b="1" dirty="0"/>
              <a:t>E</a:t>
            </a:r>
            <a:r>
              <a:rPr lang="en-US" dirty="0"/>
              <a:t>dition</a:t>
            </a:r>
          </a:p>
          <a:p>
            <a:pPr marL="114300" indent="0">
              <a:buNone/>
            </a:pPr>
            <a:r>
              <a:rPr lang="en-US" dirty="0"/>
              <a:t>3. </a:t>
            </a:r>
            <a:r>
              <a:rPr lang="en-US" b="1" dirty="0"/>
              <a:t>M</a:t>
            </a:r>
            <a:r>
              <a:rPr lang="en-US" dirty="0"/>
              <a:t>idlet </a:t>
            </a:r>
            <a:r>
              <a:rPr lang="en-US" b="1" dirty="0"/>
              <a:t>E</a:t>
            </a:r>
            <a:r>
              <a:rPr lang="en-US" dirty="0"/>
              <a:t>dition</a:t>
            </a:r>
          </a:p>
        </p:txBody>
      </p:sp>
      <p:sp>
        <p:nvSpPr>
          <p:cNvPr id="5" name="Місце для номера слайда 4">
            <a:extLst>
              <a:ext uri="{FF2B5EF4-FFF2-40B4-BE49-F238E27FC236}">
                <a16:creationId xmlns:a16="http://schemas.microsoft.com/office/drawing/2014/main" id="{85E2731B-0B40-4090-97B6-384BB500047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C11E3E32-FD85-4051-B32D-C1D899658A24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8089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Java </a:t>
            </a:r>
            <a:r>
              <a:rPr lang="en-US" dirty="0"/>
              <a:t>Evolution</a:t>
            </a:r>
            <a:endParaRPr lang="uk-UA" dirty="0"/>
          </a:p>
        </p:txBody>
      </p:sp>
      <p:sp>
        <p:nvSpPr>
          <p:cNvPr id="2" name="Місце для номера слайда 1">
            <a:extLst>
              <a:ext uri="{FF2B5EF4-FFF2-40B4-BE49-F238E27FC236}">
                <a16:creationId xmlns:a16="http://schemas.microsoft.com/office/drawing/2014/main" id="{3027BFA6-C815-4494-954A-43278ED376B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C11E3E32-FD85-4051-B32D-C1D899658A24}" type="slidenum">
              <a:rPr lang="en-US" smtClean="0"/>
              <a:pPr/>
              <a:t>8</a:t>
            </a:fld>
            <a:endParaRPr lang="en-US"/>
          </a:p>
        </p:txBody>
      </p:sp>
      <p:cxnSp>
        <p:nvCxnSpPr>
          <p:cNvPr id="6" name="Google Shape;662;p28"/>
          <p:cNvCxnSpPr/>
          <p:nvPr/>
        </p:nvCxnSpPr>
        <p:spPr>
          <a:xfrm>
            <a:off x="146073" y="2476076"/>
            <a:ext cx="8615400" cy="0"/>
          </a:xfrm>
          <a:prstGeom prst="straightConnector1">
            <a:avLst/>
          </a:prstGeom>
          <a:noFill/>
          <a:ln w="19050" cap="rnd" cmpd="sng">
            <a:solidFill>
              <a:srgbClr val="1C4587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7" name="Google Shape;664;p28"/>
          <p:cNvCxnSpPr/>
          <p:nvPr/>
        </p:nvCxnSpPr>
        <p:spPr>
          <a:xfrm>
            <a:off x="282019" y="2037926"/>
            <a:ext cx="0" cy="876300"/>
          </a:xfrm>
          <a:prstGeom prst="straightConnector1">
            <a:avLst/>
          </a:prstGeom>
          <a:noFill/>
          <a:ln w="19050" cap="flat" cmpd="sng">
            <a:solidFill>
              <a:srgbClr val="3C78D8"/>
            </a:solidFill>
            <a:prstDash val="solid"/>
            <a:round/>
            <a:headEnd type="oval" w="med" len="med"/>
            <a:tailEnd type="diamond" w="med" len="med"/>
          </a:ln>
        </p:spPr>
      </p:cxnSp>
      <p:sp>
        <p:nvSpPr>
          <p:cNvPr id="8" name="Google Shape;669;p28"/>
          <p:cNvSpPr txBox="1"/>
          <p:nvPr/>
        </p:nvSpPr>
        <p:spPr>
          <a:xfrm>
            <a:off x="0" y="2934994"/>
            <a:ext cx="536602" cy="4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1000" dirty="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rPr>
              <a:t>1.0</a:t>
            </a:r>
            <a:endParaRPr sz="1000" dirty="0">
              <a:solidFill>
                <a:srgbClr val="3D4965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8339" y="1760027"/>
            <a:ext cx="46679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1000" dirty="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rPr>
              <a:t>1996</a:t>
            </a:r>
            <a:endParaRPr lang="en-US" sz="1000" dirty="0"/>
          </a:p>
        </p:txBody>
      </p:sp>
      <p:sp>
        <p:nvSpPr>
          <p:cNvPr id="10" name="Google Shape;666;p28"/>
          <p:cNvSpPr/>
          <p:nvPr/>
        </p:nvSpPr>
        <p:spPr>
          <a:xfrm rot="10800000" flipH="1">
            <a:off x="8562661" y="2260944"/>
            <a:ext cx="419100" cy="419400"/>
          </a:xfrm>
          <a:prstGeom prst="donut">
            <a:avLst>
              <a:gd name="adj" fmla="val 24108"/>
            </a:avLst>
          </a:pr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000"/>
          </a:p>
        </p:txBody>
      </p:sp>
      <p:sp>
        <p:nvSpPr>
          <p:cNvPr id="11" name="Rectangle 10"/>
          <p:cNvSpPr/>
          <p:nvPr/>
        </p:nvSpPr>
        <p:spPr>
          <a:xfrm>
            <a:off x="8515029" y="2043359"/>
            <a:ext cx="44755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1000" dirty="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rPr>
              <a:t>2xxx</a:t>
            </a:r>
            <a:endParaRPr lang="en-US" sz="1000" dirty="0"/>
          </a:p>
        </p:txBody>
      </p:sp>
      <p:cxnSp>
        <p:nvCxnSpPr>
          <p:cNvPr id="12" name="Google Shape;664;p28"/>
          <p:cNvCxnSpPr/>
          <p:nvPr/>
        </p:nvCxnSpPr>
        <p:spPr>
          <a:xfrm>
            <a:off x="611170" y="2037926"/>
            <a:ext cx="0" cy="876300"/>
          </a:xfrm>
          <a:prstGeom prst="straightConnector1">
            <a:avLst/>
          </a:prstGeom>
          <a:noFill/>
          <a:ln w="19050" cap="flat" cmpd="sng">
            <a:solidFill>
              <a:srgbClr val="3C78D8"/>
            </a:solidFill>
            <a:prstDash val="solid"/>
            <a:round/>
            <a:headEnd type="oval" w="med" len="med"/>
            <a:tailEnd type="diamond" w="med" len="med"/>
          </a:ln>
        </p:spPr>
      </p:cxnSp>
      <p:sp>
        <p:nvSpPr>
          <p:cNvPr id="13" name="Google Shape;669;p28"/>
          <p:cNvSpPr txBox="1"/>
          <p:nvPr/>
        </p:nvSpPr>
        <p:spPr>
          <a:xfrm>
            <a:off x="388761" y="2934994"/>
            <a:ext cx="441960" cy="4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1000" dirty="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rPr>
              <a:t>1.1</a:t>
            </a:r>
            <a:endParaRPr sz="1000" dirty="0">
              <a:solidFill>
                <a:srgbClr val="3D4965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47490" y="1760027"/>
            <a:ext cx="46679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1000" dirty="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rPr>
              <a:t>1997</a:t>
            </a:r>
            <a:endParaRPr lang="en-US" sz="1000" dirty="0"/>
          </a:p>
        </p:txBody>
      </p:sp>
      <p:cxnSp>
        <p:nvCxnSpPr>
          <p:cNvPr id="15" name="Google Shape;664;p28"/>
          <p:cNvCxnSpPr/>
          <p:nvPr/>
        </p:nvCxnSpPr>
        <p:spPr>
          <a:xfrm>
            <a:off x="935073" y="2037926"/>
            <a:ext cx="0" cy="876300"/>
          </a:xfrm>
          <a:prstGeom prst="straightConnector1">
            <a:avLst/>
          </a:prstGeom>
          <a:noFill/>
          <a:ln w="19050" cap="flat" cmpd="sng">
            <a:solidFill>
              <a:srgbClr val="3C78D8"/>
            </a:solidFill>
            <a:prstDash val="solid"/>
            <a:round/>
            <a:headEnd type="oval" w="med" len="med"/>
            <a:tailEnd type="diamond" w="med" len="med"/>
          </a:ln>
        </p:spPr>
      </p:cxnSp>
      <p:sp>
        <p:nvSpPr>
          <p:cNvPr id="16" name="Google Shape;669;p28"/>
          <p:cNvSpPr txBox="1"/>
          <p:nvPr/>
        </p:nvSpPr>
        <p:spPr>
          <a:xfrm>
            <a:off x="712664" y="2934994"/>
            <a:ext cx="441960" cy="4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1000" dirty="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rPr>
              <a:t>1.2</a:t>
            </a:r>
            <a:endParaRPr sz="1000" dirty="0">
              <a:solidFill>
                <a:srgbClr val="3D4965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671393" y="1760027"/>
            <a:ext cx="46679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1000" dirty="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rPr>
              <a:t>1998</a:t>
            </a:r>
            <a:endParaRPr lang="en-US" sz="1000" dirty="0"/>
          </a:p>
        </p:txBody>
      </p:sp>
      <p:cxnSp>
        <p:nvCxnSpPr>
          <p:cNvPr id="18" name="Google Shape;664;p28"/>
          <p:cNvCxnSpPr/>
          <p:nvPr/>
        </p:nvCxnSpPr>
        <p:spPr>
          <a:xfrm>
            <a:off x="1563407" y="2032494"/>
            <a:ext cx="0" cy="876300"/>
          </a:xfrm>
          <a:prstGeom prst="straightConnector1">
            <a:avLst/>
          </a:prstGeom>
          <a:noFill/>
          <a:ln w="19050" cap="flat" cmpd="sng">
            <a:solidFill>
              <a:srgbClr val="3C78D8"/>
            </a:solidFill>
            <a:prstDash val="solid"/>
            <a:round/>
            <a:headEnd type="oval" w="med" len="med"/>
            <a:tailEnd type="diamond" w="med" len="med"/>
          </a:ln>
        </p:spPr>
      </p:cxnSp>
      <p:sp>
        <p:nvSpPr>
          <p:cNvPr id="19" name="Google Shape;669;p28"/>
          <p:cNvSpPr txBox="1"/>
          <p:nvPr/>
        </p:nvSpPr>
        <p:spPr>
          <a:xfrm>
            <a:off x="1340998" y="2929562"/>
            <a:ext cx="441960" cy="4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1000" dirty="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rPr>
              <a:t>1.3</a:t>
            </a:r>
            <a:endParaRPr sz="1000" dirty="0">
              <a:solidFill>
                <a:srgbClr val="3D4965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1299727" y="1754595"/>
            <a:ext cx="46679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1000" dirty="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rPr>
              <a:t>2000</a:t>
            </a:r>
            <a:endParaRPr lang="en-US" sz="1000" dirty="0"/>
          </a:p>
        </p:txBody>
      </p:sp>
      <p:cxnSp>
        <p:nvCxnSpPr>
          <p:cNvPr id="21" name="Google Shape;664;p28"/>
          <p:cNvCxnSpPr/>
          <p:nvPr/>
        </p:nvCxnSpPr>
        <p:spPr>
          <a:xfrm>
            <a:off x="2206263" y="2032494"/>
            <a:ext cx="0" cy="876300"/>
          </a:xfrm>
          <a:prstGeom prst="straightConnector1">
            <a:avLst/>
          </a:prstGeom>
          <a:noFill/>
          <a:ln w="19050" cap="flat" cmpd="sng">
            <a:solidFill>
              <a:srgbClr val="3C78D8"/>
            </a:solidFill>
            <a:prstDash val="solid"/>
            <a:round/>
            <a:headEnd type="oval" w="med" len="med"/>
            <a:tailEnd type="diamond" w="med" len="med"/>
          </a:ln>
        </p:spPr>
      </p:cxnSp>
      <p:sp>
        <p:nvSpPr>
          <p:cNvPr id="22" name="Google Shape;669;p28"/>
          <p:cNvSpPr txBox="1"/>
          <p:nvPr/>
        </p:nvSpPr>
        <p:spPr>
          <a:xfrm>
            <a:off x="1983854" y="2929562"/>
            <a:ext cx="441960" cy="4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1000" dirty="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rPr>
              <a:t>1.4</a:t>
            </a:r>
            <a:endParaRPr sz="1000" dirty="0">
              <a:solidFill>
                <a:srgbClr val="3D4965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1942583" y="1754595"/>
            <a:ext cx="46679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1000" dirty="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rPr>
              <a:t>2002</a:t>
            </a:r>
            <a:endParaRPr lang="en-US" sz="1000" dirty="0"/>
          </a:p>
        </p:txBody>
      </p:sp>
      <p:cxnSp>
        <p:nvCxnSpPr>
          <p:cNvPr id="24" name="Google Shape;664;p28"/>
          <p:cNvCxnSpPr/>
          <p:nvPr/>
        </p:nvCxnSpPr>
        <p:spPr>
          <a:xfrm>
            <a:off x="2865729" y="2032494"/>
            <a:ext cx="0" cy="876300"/>
          </a:xfrm>
          <a:prstGeom prst="straightConnector1">
            <a:avLst/>
          </a:prstGeom>
          <a:noFill/>
          <a:ln w="19050" cap="flat" cmpd="sng">
            <a:solidFill>
              <a:srgbClr val="3C78D8"/>
            </a:solidFill>
            <a:prstDash val="solid"/>
            <a:round/>
            <a:headEnd type="oval" w="med" len="med"/>
            <a:tailEnd type="diamond" w="med" len="med"/>
          </a:ln>
        </p:spPr>
      </p:cxnSp>
      <p:sp>
        <p:nvSpPr>
          <p:cNvPr id="25" name="Google Shape;669;p28"/>
          <p:cNvSpPr txBox="1"/>
          <p:nvPr/>
        </p:nvSpPr>
        <p:spPr>
          <a:xfrm>
            <a:off x="2643320" y="2929562"/>
            <a:ext cx="441960" cy="4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1000" dirty="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rPr>
              <a:t>1.5</a:t>
            </a:r>
            <a:endParaRPr sz="1000" dirty="0">
              <a:solidFill>
                <a:srgbClr val="3D4965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2602049" y="1754595"/>
            <a:ext cx="46679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1000" dirty="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rPr>
              <a:t>2004</a:t>
            </a:r>
            <a:endParaRPr lang="en-US" sz="1000" dirty="0"/>
          </a:p>
        </p:txBody>
      </p:sp>
      <p:cxnSp>
        <p:nvCxnSpPr>
          <p:cNvPr id="27" name="Google Shape;664;p28"/>
          <p:cNvCxnSpPr/>
          <p:nvPr/>
        </p:nvCxnSpPr>
        <p:spPr>
          <a:xfrm>
            <a:off x="3500965" y="2032494"/>
            <a:ext cx="0" cy="876300"/>
          </a:xfrm>
          <a:prstGeom prst="straightConnector1">
            <a:avLst/>
          </a:prstGeom>
          <a:noFill/>
          <a:ln w="19050" cap="flat" cmpd="sng">
            <a:solidFill>
              <a:srgbClr val="3C78D8"/>
            </a:solidFill>
            <a:prstDash val="solid"/>
            <a:round/>
            <a:headEnd type="oval" w="med" len="med"/>
            <a:tailEnd type="diamond" w="med" len="med"/>
          </a:ln>
        </p:spPr>
      </p:cxnSp>
      <p:sp>
        <p:nvSpPr>
          <p:cNvPr id="28" name="Google Shape;669;p28"/>
          <p:cNvSpPr txBox="1"/>
          <p:nvPr/>
        </p:nvSpPr>
        <p:spPr>
          <a:xfrm>
            <a:off x="3286176" y="2929562"/>
            <a:ext cx="441960" cy="4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1000" dirty="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rPr>
              <a:t>1.6</a:t>
            </a:r>
            <a:endParaRPr sz="1000" dirty="0">
              <a:solidFill>
                <a:srgbClr val="3D4965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3244905" y="1754595"/>
            <a:ext cx="46679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1000" dirty="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rPr>
              <a:t>2006</a:t>
            </a:r>
            <a:endParaRPr lang="en-US" sz="1000" dirty="0"/>
          </a:p>
        </p:txBody>
      </p:sp>
      <p:cxnSp>
        <p:nvCxnSpPr>
          <p:cNvPr id="30" name="Google Shape;664;p28"/>
          <p:cNvCxnSpPr/>
          <p:nvPr/>
        </p:nvCxnSpPr>
        <p:spPr>
          <a:xfrm>
            <a:off x="4748867" y="2000816"/>
            <a:ext cx="0" cy="876300"/>
          </a:xfrm>
          <a:prstGeom prst="straightConnector1">
            <a:avLst/>
          </a:prstGeom>
          <a:noFill/>
          <a:ln w="19050" cap="flat" cmpd="sng">
            <a:solidFill>
              <a:srgbClr val="3C78D8"/>
            </a:solidFill>
            <a:prstDash val="solid"/>
            <a:round/>
            <a:headEnd type="oval" w="med" len="med"/>
            <a:tailEnd type="diamond" w="med" len="med"/>
          </a:ln>
        </p:spPr>
      </p:cxnSp>
      <p:sp>
        <p:nvSpPr>
          <p:cNvPr id="31" name="Google Shape;669;p28"/>
          <p:cNvSpPr txBox="1"/>
          <p:nvPr/>
        </p:nvSpPr>
        <p:spPr>
          <a:xfrm>
            <a:off x="4534078" y="2897884"/>
            <a:ext cx="441960" cy="4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1000" dirty="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rPr>
              <a:t>7</a:t>
            </a:r>
            <a:endParaRPr sz="1000" dirty="0">
              <a:solidFill>
                <a:srgbClr val="3D4965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4492807" y="1722917"/>
            <a:ext cx="46679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1000" dirty="0">
                <a:solidFill>
                  <a:srgbClr val="3D4965"/>
                </a:solidFill>
                <a:latin typeface="Dosis"/>
                <a:cs typeface="Dosis"/>
                <a:sym typeface="Dosis"/>
              </a:rPr>
              <a:t>2011</a:t>
            </a:r>
            <a:endParaRPr lang="en-US" sz="1000" dirty="0"/>
          </a:p>
        </p:txBody>
      </p:sp>
      <p:cxnSp>
        <p:nvCxnSpPr>
          <p:cNvPr id="33" name="Google Shape;664;p28"/>
          <p:cNvCxnSpPr/>
          <p:nvPr/>
        </p:nvCxnSpPr>
        <p:spPr>
          <a:xfrm>
            <a:off x="5605034" y="2000816"/>
            <a:ext cx="0" cy="876300"/>
          </a:xfrm>
          <a:prstGeom prst="straightConnector1">
            <a:avLst/>
          </a:prstGeom>
          <a:noFill/>
          <a:ln w="19050" cap="flat" cmpd="sng">
            <a:solidFill>
              <a:srgbClr val="3C78D8"/>
            </a:solidFill>
            <a:prstDash val="solid"/>
            <a:round/>
            <a:headEnd type="oval" w="med" len="med"/>
            <a:tailEnd type="diamond" w="med" len="med"/>
          </a:ln>
        </p:spPr>
      </p:cxnSp>
      <p:sp>
        <p:nvSpPr>
          <p:cNvPr id="34" name="Google Shape;669;p28"/>
          <p:cNvSpPr txBox="1"/>
          <p:nvPr/>
        </p:nvSpPr>
        <p:spPr>
          <a:xfrm>
            <a:off x="5382625" y="2897884"/>
            <a:ext cx="441960" cy="4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1000" dirty="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rPr>
              <a:t>8</a:t>
            </a:r>
            <a:endParaRPr sz="1000" dirty="0">
              <a:solidFill>
                <a:srgbClr val="3D4965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5341354" y="1722917"/>
            <a:ext cx="46679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1000" dirty="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rPr>
              <a:t>2014</a:t>
            </a:r>
            <a:endParaRPr lang="en-US" sz="1000" dirty="0"/>
          </a:p>
        </p:txBody>
      </p:sp>
      <p:cxnSp>
        <p:nvCxnSpPr>
          <p:cNvPr id="36" name="Google Shape;664;p28"/>
          <p:cNvCxnSpPr/>
          <p:nvPr/>
        </p:nvCxnSpPr>
        <p:spPr>
          <a:xfrm>
            <a:off x="6380197" y="1995480"/>
            <a:ext cx="0" cy="876300"/>
          </a:xfrm>
          <a:prstGeom prst="straightConnector1">
            <a:avLst/>
          </a:prstGeom>
          <a:noFill/>
          <a:ln w="19050" cap="flat" cmpd="sng">
            <a:solidFill>
              <a:srgbClr val="3C78D8"/>
            </a:solidFill>
            <a:prstDash val="solid"/>
            <a:round/>
            <a:headEnd type="oval" w="med" len="med"/>
            <a:tailEnd type="diamond" w="med" len="med"/>
          </a:ln>
        </p:spPr>
      </p:cxnSp>
      <p:sp>
        <p:nvSpPr>
          <p:cNvPr id="37" name="Google Shape;669;p28"/>
          <p:cNvSpPr txBox="1"/>
          <p:nvPr/>
        </p:nvSpPr>
        <p:spPr>
          <a:xfrm>
            <a:off x="6157788" y="2892548"/>
            <a:ext cx="441960" cy="4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1000" dirty="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rPr>
              <a:t>9</a:t>
            </a:r>
            <a:endParaRPr sz="1000" dirty="0">
              <a:solidFill>
                <a:srgbClr val="3D4965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6116517" y="1717581"/>
            <a:ext cx="46679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1000" dirty="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rPr>
              <a:t>2017</a:t>
            </a:r>
            <a:endParaRPr lang="en-US" sz="1000" dirty="0"/>
          </a:p>
        </p:txBody>
      </p:sp>
      <p:cxnSp>
        <p:nvCxnSpPr>
          <p:cNvPr id="39" name="Google Shape;664;p28"/>
          <p:cNvCxnSpPr/>
          <p:nvPr/>
        </p:nvCxnSpPr>
        <p:spPr>
          <a:xfrm>
            <a:off x="6754069" y="1995480"/>
            <a:ext cx="0" cy="876300"/>
          </a:xfrm>
          <a:prstGeom prst="straightConnector1">
            <a:avLst/>
          </a:prstGeom>
          <a:noFill/>
          <a:ln w="19050" cap="flat" cmpd="sng">
            <a:solidFill>
              <a:srgbClr val="3C78D8"/>
            </a:solidFill>
            <a:prstDash val="solid"/>
            <a:round/>
            <a:headEnd type="oval" w="med" len="med"/>
            <a:tailEnd type="diamond" w="med" len="med"/>
          </a:ln>
        </p:spPr>
      </p:cxnSp>
      <p:sp>
        <p:nvSpPr>
          <p:cNvPr id="40" name="Google Shape;669;p28"/>
          <p:cNvSpPr txBox="1"/>
          <p:nvPr/>
        </p:nvSpPr>
        <p:spPr>
          <a:xfrm>
            <a:off x="6546900" y="2892548"/>
            <a:ext cx="441960" cy="4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1000" dirty="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rPr>
              <a:t>10</a:t>
            </a:r>
            <a:endParaRPr sz="1000" dirty="0">
              <a:solidFill>
                <a:srgbClr val="3D4965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6505629" y="1717581"/>
            <a:ext cx="46679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1000" dirty="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rPr>
              <a:t>2018</a:t>
            </a:r>
            <a:endParaRPr lang="en-US" sz="1000" dirty="0"/>
          </a:p>
        </p:txBody>
      </p:sp>
      <p:cxnSp>
        <p:nvCxnSpPr>
          <p:cNvPr id="42" name="Google Shape;664;p28"/>
          <p:cNvCxnSpPr/>
          <p:nvPr/>
        </p:nvCxnSpPr>
        <p:spPr>
          <a:xfrm>
            <a:off x="7174207" y="1995480"/>
            <a:ext cx="0" cy="876300"/>
          </a:xfrm>
          <a:prstGeom prst="straightConnector1">
            <a:avLst/>
          </a:prstGeom>
          <a:noFill/>
          <a:ln w="19050" cap="flat" cmpd="sng">
            <a:solidFill>
              <a:srgbClr val="3C78D8"/>
            </a:solidFill>
            <a:prstDash val="solid"/>
            <a:round/>
            <a:headEnd type="oval" w="med" len="med"/>
            <a:tailEnd type="diamond" w="med" len="med"/>
          </a:ln>
        </p:spPr>
      </p:cxnSp>
      <p:sp>
        <p:nvSpPr>
          <p:cNvPr id="43" name="Google Shape;669;p28"/>
          <p:cNvSpPr txBox="1"/>
          <p:nvPr/>
        </p:nvSpPr>
        <p:spPr>
          <a:xfrm>
            <a:off x="6951798" y="2892548"/>
            <a:ext cx="441960" cy="4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1000" dirty="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rPr>
              <a:t>11</a:t>
            </a:r>
            <a:endParaRPr sz="1000" dirty="0">
              <a:solidFill>
                <a:srgbClr val="3D4965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6910527" y="1717581"/>
            <a:ext cx="46679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1000" dirty="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rPr>
              <a:t>2018</a:t>
            </a:r>
            <a:endParaRPr lang="en-US" sz="1000" dirty="0"/>
          </a:p>
          <a:p>
            <a:endParaRPr lang="en-US" sz="1000" dirty="0"/>
          </a:p>
        </p:txBody>
      </p:sp>
      <p:cxnSp>
        <p:nvCxnSpPr>
          <p:cNvPr id="45" name="Google Shape;664;p28"/>
          <p:cNvCxnSpPr/>
          <p:nvPr/>
        </p:nvCxnSpPr>
        <p:spPr>
          <a:xfrm>
            <a:off x="7531913" y="1995480"/>
            <a:ext cx="0" cy="876300"/>
          </a:xfrm>
          <a:prstGeom prst="straightConnector1">
            <a:avLst/>
          </a:prstGeom>
          <a:noFill/>
          <a:ln w="19050" cap="flat" cmpd="sng">
            <a:solidFill>
              <a:srgbClr val="3C78D8"/>
            </a:solidFill>
            <a:prstDash val="solid"/>
            <a:round/>
            <a:headEnd type="oval" w="med" len="med"/>
            <a:tailEnd type="diamond" w="med" len="med"/>
          </a:ln>
        </p:spPr>
      </p:cxnSp>
      <p:sp>
        <p:nvSpPr>
          <p:cNvPr id="46" name="Google Shape;669;p28"/>
          <p:cNvSpPr txBox="1"/>
          <p:nvPr/>
        </p:nvSpPr>
        <p:spPr>
          <a:xfrm>
            <a:off x="7324744" y="2892548"/>
            <a:ext cx="441960" cy="4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1000" dirty="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rPr>
              <a:t>12</a:t>
            </a:r>
            <a:endParaRPr sz="1000" dirty="0">
              <a:solidFill>
                <a:srgbClr val="3D4965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7283473" y="1717581"/>
            <a:ext cx="46679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1000" dirty="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rPr>
              <a:t>2019</a:t>
            </a:r>
            <a:endParaRPr lang="en-US" sz="1000" dirty="0"/>
          </a:p>
        </p:txBody>
      </p:sp>
      <p:cxnSp>
        <p:nvCxnSpPr>
          <p:cNvPr id="48" name="Google Shape;664;p28"/>
          <p:cNvCxnSpPr/>
          <p:nvPr/>
        </p:nvCxnSpPr>
        <p:spPr>
          <a:xfrm>
            <a:off x="7883471" y="1995480"/>
            <a:ext cx="0" cy="876300"/>
          </a:xfrm>
          <a:prstGeom prst="straightConnector1">
            <a:avLst/>
          </a:prstGeom>
          <a:noFill/>
          <a:ln w="19050" cap="flat" cmpd="sng">
            <a:solidFill>
              <a:srgbClr val="3C78D8"/>
            </a:solidFill>
            <a:prstDash val="solid"/>
            <a:round/>
            <a:headEnd type="oval" w="med" len="med"/>
            <a:tailEnd type="diamond" w="med" len="med"/>
          </a:ln>
        </p:spPr>
      </p:cxnSp>
      <p:sp>
        <p:nvSpPr>
          <p:cNvPr id="49" name="Google Shape;669;p28"/>
          <p:cNvSpPr txBox="1"/>
          <p:nvPr/>
        </p:nvSpPr>
        <p:spPr>
          <a:xfrm>
            <a:off x="7661062" y="2892548"/>
            <a:ext cx="441960" cy="4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1000" b="1" dirty="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rPr>
              <a:t>13</a:t>
            </a:r>
            <a:endParaRPr sz="1000" b="1" dirty="0">
              <a:solidFill>
                <a:srgbClr val="3D4965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7642651" y="1717581"/>
            <a:ext cx="46679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1000" b="1" dirty="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rPr>
              <a:t>2019</a:t>
            </a:r>
            <a:endParaRPr lang="en-US" sz="1000" b="1" dirty="0"/>
          </a:p>
          <a:p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2435214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it works?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C11E3E32-FD85-4051-B32D-C1D899658A24}" type="slidenum">
              <a:rPr lang="en-US" smtClean="0"/>
              <a:t>9</a:t>
            </a:fld>
            <a:endParaRPr lang="en-US"/>
          </a:p>
        </p:txBody>
      </p:sp>
      <p:grpSp>
        <p:nvGrpSpPr>
          <p:cNvPr id="9" name="Google Shape;407;p37"/>
          <p:cNvGrpSpPr/>
          <p:nvPr/>
        </p:nvGrpSpPr>
        <p:grpSpPr>
          <a:xfrm>
            <a:off x="1204964" y="2521446"/>
            <a:ext cx="347107" cy="420111"/>
            <a:chOff x="584925" y="922575"/>
            <a:chExt cx="415200" cy="502525"/>
          </a:xfrm>
        </p:grpSpPr>
        <p:sp>
          <p:nvSpPr>
            <p:cNvPr id="10" name="Google Shape;408;p37"/>
            <p:cNvSpPr/>
            <p:nvPr/>
          </p:nvSpPr>
          <p:spPr>
            <a:xfrm>
              <a:off x="584925" y="961025"/>
              <a:ext cx="378575" cy="464075"/>
            </a:xfrm>
            <a:custGeom>
              <a:avLst/>
              <a:gdLst/>
              <a:ahLst/>
              <a:cxnLst/>
              <a:rect l="l" t="t" r="r" b="b"/>
              <a:pathLst>
                <a:path w="15143" h="18563" extrusionOk="0">
                  <a:moveTo>
                    <a:pt x="782" y="1"/>
                  </a:moveTo>
                  <a:lnTo>
                    <a:pt x="635" y="25"/>
                  </a:lnTo>
                  <a:lnTo>
                    <a:pt x="489" y="50"/>
                  </a:lnTo>
                  <a:lnTo>
                    <a:pt x="342" y="123"/>
                  </a:lnTo>
                  <a:lnTo>
                    <a:pt x="220" y="196"/>
                  </a:lnTo>
                  <a:lnTo>
                    <a:pt x="122" y="294"/>
                  </a:lnTo>
                  <a:lnTo>
                    <a:pt x="73" y="416"/>
                  </a:lnTo>
                  <a:lnTo>
                    <a:pt x="24" y="563"/>
                  </a:lnTo>
                  <a:lnTo>
                    <a:pt x="0" y="709"/>
                  </a:lnTo>
                  <a:lnTo>
                    <a:pt x="0" y="17708"/>
                  </a:lnTo>
                  <a:lnTo>
                    <a:pt x="24" y="17879"/>
                  </a:lnTo>
                  <a:lnTo>
                    <a:pt x="73" y="18025"/>
                  </a:lnTo>
                  <a:lnTo>
                    <a:pt x="122" y="18172"/>
                  </a:lnTo>
                  <a:lnTo>
                    <a:pt x="220" y="18294"/>
                  </a:lnTo>
                  <a:lnTo>
                    <a:pt x="342" y="18416"/>
                  </a:lnTo>
                  <a:lnTo>
                    <a:pt x="489" y="18489"/>
                  </a:lnTo>
                  <a:lnTo>
                    <a:pt x="635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8"/>
                  </a:lnTo>
                  <a:lnTo>
                    <a:pt x="14654" y="18489"/>
                  </a:lnTo>
                  <a:lnTo>
                    <a:pt x="14800" y="18416"/>
                  </a:lnTo>
                  <a:lnTo>
                    <a:pt x="14923" y="18294"/>
                  </a:lnTo>
                  <a:lnTo>
                    <a:pt x="15020" y="18172"/>
                  </a:lnTo>
                  <a:lnTo>
                    <a:pt x="15069" y="18025"/>
                  </a:lnTo>
                  <a:lnTo>
                    <a:pt x="15118" y="17879"/>
                  </a:lnTo>
                  <a:lnTo>
                    <a:pt x="15142" y="17708"/>
                  </a:lnTo>
                  <a:lnTo>
                    <a:pt x="15142" y="17586"/>
                  </a:lnTo>
                  <a:lnTo>
                    <a:pt x="1759" y="17586"/>
                  </a:lnTo>
                  <a:lnTo>
                    <a:pt x="1612" y="17561"/>
                  </a:lnTo>
                  <a:lnTo>
                    <a:pt x="1465" y="17512"/>
                  </a:lnTo>
                  <a:lnTo>
                    <a:pt x="1319" y="17439"/>
                  </a:lnTo>
                  <a:lnTo>
                    <a:pt x="1197" y="17317"/>
                  </a:lnTo>
                  <a:lnTo>
                    <a:pt x="1099" y="17195"/>
                  </a:lnTo>
                  <a:lnTo>
                    <a:pt x="1050" y="17048"/>
                  </a:lnTo>
                  <a:lnTo>
                    <a:pt x="1001" y="16902"/>
                  </a:lnTo>
                  <a:lnTo>
                    <a:pt x="977" y="16731"/>
                  </a:lnTo>
                  <a:lnTo>
                    <a:pt x="977" y="1"/>
                  </a:lnTo>
                  <a:close/>
                </a:path>
              </a:pathLst>
            </a:cu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409;p37"/>
            <p:cNvSpPr/>
            <p:nvPr/>
          </p:nvSpPr>
          <p:spPr>
            <a:xfrm>
              <a:off x="621550" y="92257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13140" y="6472"/>
                  </a:moveTo>
                  <a:lnTo>
                    <a:pt x="13238" y="6497"/>
                  </a:lnTo>
                  <a:lnTo>
                    <a:pt x="13311" y="6546"/>
                  </a:lnTo>
                  <a:lnTo>
                    <a:pt x="13360" y="6619"/>
                  </a:lnTo>
                  <a:lnTo>
                    <a:pt x="13384" y="6717"/>
                  </a:lnTo>
                  <a:lnTo>
                    <a:pt x="13360" y="6814"/>
                  </a:lnTo>
                  <a:lnTo>
                    <a:pt x="13311" y="6888"/>
                  </a:lnTo>
                  <a:lnTo>
                    <a:pt x="13238" y="6936"/>
                  </a:lnTo>
                  <a:lnTo>
                    <a:pt x="13140" y="6961"/>
                  </a:lnTo>
                  <a:lnTo>
                    <a:pt x="2003" y="6961"/>
                  </a:lnTo>
                  <a:lnTo>
                    <a:pt x="1905" y="6936"/>
                  </a:lnTo>
                  <a:lnTo>
                    <a:pt x="1832" y="6888"/>
                  </a:lnTo>
                  <a:lnTo>
                    <a:pt x="1783" y="6814"/>
                  </a:lnTo>
                  <a:lnTo>
                    <a:pt x="1759" y="6717"/>
                  </a:lnTo>
                  <a:lnTo>
                    <a:pt x="1783" y="6619"/>
                  </a:lnTo>
                  <a:lnTo>
                    <a:pt x="1832" y="6546"/>
                  </a:lnTo>
                  <a:lnTo>
                    <a:pt x="1905" y="6497"/>
                  </a:lnTo>
                  <a:lnTo>
                    <a:pt x="2003" y="6472"/>
                  </a:lnTo>
                  <a:close/>
                  <a:moveTo>
                    <a:pt x="13238" y="8793"/>
                  </a:moveTo>
                  <a:lnTo>
                    <a:pt x="13311" y="8866"/>
                  </a:lnTo>
                  <a:lnTo>
                    <a:pt x="13360" y="8939"/>
                  </a:lnTo>
                  <a:lnTo>
                    <a:pt x="13384" y="9037"/>
                  </a:lnTo>
                  <a:lnTo>
                    <a:pt x="13360" y="9135"/>
                  </a:lnTo>
                  <a:lnTo>
                    <a:pt x="13311" y="9208"/>
                  </a:lnTo>
                  <a:lnTo>
                    <a:pt x="13238" y="9257"/>
                  </a:lnTo>
                  <a:lnTo>
                    <a:pt x="13140" y="9281"/>
                  </a:lnTo>
                  <a:lnTo>
                    <a:pt x="2003" y="9281"/>
                  </a:lnTo>
                  <a:lnTo>
                    <a:pt x="1905" y="9257"/>
                  </a:lnTo>
                  <a:lnTo>
                    <a:pt x="1832" y="9208"/>
                  </a:lnTo>
                  <a:lnTo>
                    <a:pt x="1783" y="9135"/>
                  </a:lnTo>
                  <a:lnTo>
                    <a:pt x="1759" y="9037"/>
                  </a:lnTo>
                  <a:lnTo>
                    <a:pt x="1783" y="8939"/>
                  </a:lnTo>
                  <a:lnTo>
                    <a:pt x="1832" y="8866"/>
                  </a:lnTo>
                  <a:lnTo>
                    <a:pt x="1905" y="8793"/>
                  </a:lnTo>
                  <a:close/>
                  <a:moveTo>
                    <a:pt x="13140" y="11088"/>
                  </a:moveTo>
                  <a:lnTo>
                    <a:pt x="13238" y="11113"/>
                  </a:lnTo>
                  <a:lnTo>
                    <a:pt x="13311" y="11162"/>
                  </a:lnTo>
                  <a:lnTo>
                    <a:pt x="13360" y="11235"/>
                  </a:lnTo>
                  <a:lnTo>
                    <a:pt x="13384" y="11333"/>
                  </a:lnTo>
                  <a:lnTo>
                    <a:pt x="13360" y="11430"/>
                  </a:lnTo>
                  <a:lnTo>
                    <a:pt x="13311" y="11504"/>
                  </a:lnTo>
                  <a:lnTo>
                    <a:pt x="13238" y="11552"/>
                  </a:lnTo>
                  <a:lnTo>
                    <a:pt x="13140" y="11577"/>
                  </a:lnTo>
                  <a:lnTo>
                    <a:pt x="2003" y="11577"/>
                  </a:lnTo>
                  <a:lnTo>
                    <a:pt x="1905" y="11552"/>
                  </a:lnTo>
                  <a:lnTo>
                    <a:pt x="1832" y="11504"/>
                  </a:lnTo>
                  <a:lnTo>
                    <a:pt x="1783" y="11430"/>
                  </a:lnTo>
                  <a:lnTo>
                    <a:pt x="1759" y="11333"/>
                  </a:lnTo>
                  <a:lnTo>
                    <a:pt x="1783" y="11235"/>
                  </a:lnTo>
                  <a:lnTo>
                    <a:pt x="1832" y="11162"/>
                  </a:lnTo>
                  <a:lnTo>
                    <a:pt x="1905" y="11113"/>
                  </a:lnTo>
                  <a:lnTo>
                    <a:pt x="2003" y="11088"/>
                  </a:lnTo>
                  <a:close/>
                  <a:moveTo>
                    <a:pt x="8255" y="13409"/>
                  </a:moveTo>
                  <a:lnTo>
                    <a:pt x="8353" y="13433"/>
                  </a:lnTo>
                  <a:lnTo>
                    <a:pt x="8426" y="13482"/>
                  </a:lnTo>
                  <a:lnTo>
                    <a:pt x="8475" y="13555"/>
                  </a:lnTo>
                  <a:lnTo>
                    <a:pt x="8500" y="13653"/>
                  </a:lnTo>
                  <a:lnTo>
                    <a:pt x="8475" y="13750"/>
                  </a:lnTo>
                  <a:lnTo>
                    <a:pt x="8426" y="13824"/>
                  </a:lnTo>
                  <a:lnTo>
                    <a:pt x="8353" y="13873"/>
                  </a:lnTo>
                  <a:lnTo>
                    <a:pt x="8255" y="13897"/>
                  </a:lnTo>
                  <a:lnTo>
                    <a:pt x="2003" y="13897"/>
                  </a:lnTo>
                  <a:lnTo>
                    <a:pt x="1905" y="13873"/>
                  </a:lnTo>
                  <a:lnTo>
                    <a:pt x="1832" y="13824"/>
                  </a:lnTo>
                  <a:lnTo>
                    <a:pt x="1783" y="13750"/>
                  </a:lnTo>
                  <a:lnTo>
                    <a:pt x="1759" y="13653"/>
                  </a:lnTo>
                  <a:lnTo>
                    <a:pt x="1783" y="13555"/>
                  </a:lnTo>
                  <a:lnTo>
                    <a:pt x="1832" y="13482"/>
                  </a:lnTo>
                  <a:lnTo>
                    <a:pt x="1905" y="13433"/>
                  </a:lnTo>
                  <a:lnTo>
                    <a:pt x="2003" y="13409"/>
                  </a:lnTo>
                  <a:close/>
                  <a:moveTo>
                    <a:pt x="635" y="0"/>
                  </a:moveTo>
                  <a:lnTo>
                    <a:pt x="489" y="49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3" y="342"/>
                  </a:lnTo>
                  <a:lnTo>
                    <a:pt x="74" y="464"/>
                  </a:lnTo>
                  <a:lnTo>
                    <a:pt x="25" y="611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5" y="17927"/>
                  </a:lnTo>
                  <a:lnTo>
                    <a:pt x="74" y="18073"/>
                  </a:lnTo>
                  <a:lnTo>
                    <a:pt x="123" y="18195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95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5" y="3835"/>
                  </a:lnTo>
                  <a:lnTo>
                    <a:pt x="12065" y="3761"/>
                  </a:lnTo>
                  <a:lnTo>
                    <a:pt x="11846" y="3639"/>
                  </a:lnTo>
                  <a:lnTo>
                    <a:pt x="11650" y="3468"/>
                  </a:lnTo>
                  <a:lnTo>
                    <a:pt x="11504" y="3297"/>
                  </a:lnTo>
                  <a:lnTo>
                    <a:pt x="11382" y="3078"/>
                  </a:lnTo>
                  <a:lnTo>
                    <a:pt x="11308" y="2833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410;p37"/>
            <p:cNvSpPr/>
            <p:nvPr/>
          </p:nvSpPr>
          <p:spPr>
            <a:xfrm>
              <a:off x="915850" y="922575"/>
              <a:ext cx="84275" cy="84275"/>
            </a:xfrm>
            <a:custGeom>
              <a:avLst/>
              <a:gdLst/>
              <a:ahLst/>
              <a:cxnLst/>
              <a:rect l="l" t="t" r="r" b="b"/>
              <a:pathLst>
                <a:path w="3371" h="3371" extrusionOk="0">
                  <a:moveTo>
                    <a:pt x="0" y="0"/>
                  </a:moveTo>
                  <a:lnTo>
                    <a:pt x="0" y="2589"/>
                  </a:lnTo>
                  <a:lnTo>
                    <a:pt x="0" y="2736"/>
                  </a:lnTo>
                  <a:lnTo>
                    <a:pt x="49" y="2882"/>
                  </a:lnTo>
                  <a:lnTo>
                    <a:pt x="122" y="3029"/>
                  </a:lnTo>
                  <a:lnTo>
                    <a:pt x="220" y="3126"/>
                  </a:lnTo>
                  <a:lnTo>
                    <a:pt x="342" y="3224"/>
                  </a:lnTo>
                  <a:lnTo>
                    <a:pt x="464" y="3297"/>
                  </a:lnTo>
                  <a:lnTo>
                    <a:pt x="611" y="3346"/>
                  </a:lnTo>
                  <a:lnTo>
                    <a:pt x="782" y="3371"/>
                  </a:lnTo>
                  <a:lnTo>
                    <a:pt x="3371" y="3371"/>
                  </a:lnTo>
                  <a:lnTo>
                    <a:pt x="0" y="0"/>
                  </a:lnTo>
                  <a:close/>
                </a:path>
              </a:pathLst>
            </a:cu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" name="Google Shape;503;p37"/>
          <p:cNvSpPr/>
          <p:nvPr/>
        </p:nvSpPr>
        <p:spPr>
          <a:xfrm>
            <a:off x="7900545" y="1215788"/>
            <a:ext cx="490260" cy="629271"/>
          </a:xfrm>
          <a:custGeom>
            <a:avLst/>
            <a:gdLst/>
            <a:ahLst/>
            <a:cxnLst/>
            <a:rect l="l" t="t" r="r" b="b"/>
            <a:pathLst>
              <a:path w="16022" h="20565" extrusionOk="0">
                <a:moveTo>
                  <a:pt x="14434" y="1588"/>
                </a:moveTo>
                <a:lnTo>
                  <a:pt x="14434" y="17683"/>
                </a:lnTo>
                <a:lnTo>
                  <a:pt x="1588" y="17683"/>
                </a:lnTo>
                <a:lnTo>
                  <a:pt x="1588" y="1588"/>
                </a:lnTo>
                <a:close/>
                <a:moveTo>
                  <a:pt x="8011" y="18293"/>
                </a:moveTo>
                <a:lnTo>
                  <a:pt x="8182" y="18318"/>
                </a:lnTo>
                <a:lnTo>
                  <a:pt x="8328" y="18366"/>
                </a:lnTo>
                <a:lnTo>
                  <a:pt x="8475" y="18440"/>
                </a:lnTo>
                <a:lnTo>
                  <a:pt x="8597" y="18537"/>
                </a:lnTo>
                <a:lnTo>
                  <a:pt x="8695" y="18660"/>
                </a:lnTo>
                <a:lnTo>
                  <a:pt x="8768" y="18806"/>
                </a:lnTo>
                <a:lnTo>
                  <a:pt x="8817" y="18953"/>
                </a:lnTo>
                <a:lnTo>
                  <a:pt x="8841" y="19124"/>
                </a:lnTo>
                <a:lnTo>
                  <a:pt x="8817" y="19295"/>
                </a:lnTo>
                <a:lnTo>
                  <a:pt x="8768" y="19441"/>
                </a:lnTo>
                <a:lnTo>
                  <a:pt x="8695" y="19588"/>
                </a:lnTo>
                <a:lnTo>
                  <a:pt x="8597" y="19710"/>
                </a:lnTo>
                <a:lnTo>
                  <a:pt x="8475" y="19807"/>
                </a:lnTo>
                <a:lnTo>
                  <a:pt x="8328" y="19881"/>
                </a:lnTo>
                <a:lnTo>
                  <a:pt x="8182" y="19930"/>
                </a:lnTo>
                <a:lnTo>
                  <a:pt x="8011" y="19954"/>
                </a:lnTo>
                <a:lnTo>
                  <a:pt x="7840" y="19930"/>
                </a:lnTo>
                <a:lnTo>
                  <a:pt x="7693" y="19881"/>
                </a:lnTo>
                <a:lnTo>
                  <a:pt x="7547" y="19807"/>
                </a:lnTo>
                <a:lnTo>
                  <a:pt x="7425" y="19710"/>
                </a:lnTo>
                <a:lnTo>
                  <a:pt x="7327" y="19588"/>
                </a:lnTo>
                <a:lnTo>
                  <a:pt x="7254" y="19441"/>
                </a:lnTo>
                <a:lnTo>
                  <a:pt x="7205" y="19295"/>
                </a:lnTo>
                <a:lnTo>
                  <a:pt x="7181" y="19124"/>
                </a:lnTo>
                <a:lnTo>
                  <a:pt x="7205" y="18953"/>
                </a:lnTo>
                <a:lnTo>
                  <a:pt x="7254" y="18806"/>
                </a:lnTo>
                <a:lnTo>
                  <a:pt x="7327" y="18660"/>
                </a:lnTo>
                <a:lnTo>
                  <a:pt x="7425" y="18537"/>
                </a:lnTo>
                <a:lnTo>
                  <a:pt x="7547" y="18440"/>
                </a:lnTo>
                <a:lnTo>
                  <a:pt x="7693" y="18366"/>
                </a:lnTo>
                <a:lnTo>
                  <a:pt x="7840" y="18318"/>
                </a:lnTo>
                <a:lnTo>
                  <a:pt x="8011" y="18293"/>
                </a:lnTo>
                <a:close/>
                <a:moveTo>
                  <a:pt x="1270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7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7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70" y="20565"/>
                </a:lnTo>
                <a:lnTo>
                  <a:pt x="14752" y="20565"/>
                </a:lnTo>
                <a:lnTo>
                  <a:pt x="14996" y="20540"/>
                </a:lnTo>
                <a:lnTo>
                  <a:pt x="15240" y="20467"/>
                </a:lnTo>
                <a:lnTo>
                  <a:pt x="15460" y="20345"/>
                </a:lnTo>
                <a:lnTo>
                  <a:pt x="15655" y="20198"/>
                </a:lnTo>
                <a:lnTo>
                  <a:pt x="15802" y="20003"/>
                </a:lnTo>
                <a:lnTo>
                  <a:pt x="15924" y="19783"/>
                </a:lnTo>
                <a:lnTo>
                  <a:pt x="15997" y="19539"/>
                </a:lnTo>
                <a:lnTo>
                  <a:pt x="16022" y="19270"/>
                </a:lnTo>
                <a:lnTo>
                  <a:pt x="16022" y="1295"/>
                </a:lnTo>
                <a:lnTo>
                  <a:pt x="15997" y="1026"/>
                </a:lnTo>
                <a:lnTo>
                  <a:pt x="15924" y="782"/>
                </a:lnTo>
                <a:lnTo>
                  <a:pt x="15802" y="562"/>
                </a:lnTo>
                <a:lnTo>
                  <a:pt x="15655" y="367"/>
                </a:lnTo>
                <a:lnTo>
                  <a:pt x="15460" y="220"/>
                </a:lnTo>
                <a:lnTo>
                  <a:pt x="15240" y="98"/>
                </a:lnTo>
                <a:lnTo>
                  <a:pt x="14996" y="25"/>
                </a:lnTo>
                <a:lnTo>
                  <a:pt x="14752" y="0"/>
                </a:lnTo>
                <a:close/>
              </a:path>
            </a:pathLst>
          </a:cu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" name="Google Shape;505;p37"/>
          <p:cNvGrpSpPr/>
          <p:nvPr/>
        </p:nvGrpSpPr>
        <p:grpSpPr>
          <a:xfrm>
            <a:off x="7834575" y="2144673"/>
            <a:ext cx="617120" cy="594320"/>
            <a:chOff x="2583325" y="2972875"/>
            <a:chExt cx="462850" cy="445750"/>
          </a:xfrm>
        </p:grpSpPr>
        <p:sp>
          <p:nvSpPr>
            <p:cNvPr id="15" name="Google Shape;506;p37"/>
            <p:cNvSpPr/>
            <p:nvPr/>
          </p:nvSpPr>
          <p:spPr>
            <a:xfrm>
              <a:off x="2701775" y="3323350"/>
              <a:ext cx="225950" cy="95275"/>
            </a:xfrm>
            <a:custGeom>
              <a:avLst/>
              <a:gdLst/>
              <a:ahLst/>
              <a:cxnLst/>
              <a:rect l="l" t="t" r="r" b="b"/>
              <a:pathLst>
                <a:path w="9038" h="3811" extrusionOk="0">
                  <a:moveTo>
                    <a:pt x="2956" y="1"/>
                  </a:moveTo>
                  <a:lnTo>
                    <a:pt x="2956" y="2956"/>
                  </a:lnTo>
                  <a:lnTo>
                    <a:pt x="685" y="2956"/>
                  </a:lnTo>
                  <a:lnTo>
                    <a:pt x="514" y="3005"/>
                  </a:lnTo>
                  <a:lnTo>
                    <a:pt x="367" y="3103"/>
                  </a:lnTo>
                  <a:lnTo>
                    <a:pt x="245" y="3200"/>
                  </a:lnTo>
                  <a:lnTo>
                    <a:pt x="147" y="3322"/>
                  </a:lnTo>
                  <a:lnTo>
                    <a:pt x="50" y="3469"/>
                  </a:lnTo>
                  <a:lnTo>
                    <a:pt x="1" y="3640"/>
                  </a:lnTo>
                  <a:lnTo>
                    <a:pt x="1" y="3811"/>
                  </a:lnTo>
                  <a:lnTo>
                    <a:pt x="9037" y="3811"/>
                  </a:lnTo>
                  <a:lnTo>
                    <a:pt x="9037" y="3640"/>
                  </a:lnTo>
                  <a:lnTo>
                    <a:pt x="8988" y="3469"/>
                  </a:lnTo>
                  <a:lnTo>
                    <a:pt x="8891" y="3322"/>
                  </a:lnTo>
                  <a:lnTo>
                    <a:pt x="8793" y="3200"/>
                  </a:lnTo>
                  <a:lnTo>
                    <a:pt x="8671" y="3103"/>
                  </a:lnTo>
                  <a:lnTo>
                    <a:pt x="8524" y="3005"/>
                  </a:lnTo>
                  <a:lnTo>
                    <a:pt x="8353" y="2956"/>
                  </a:lnTo>
                  <a:lnTo>
                    <a:pt x="6082" y="2956"/>
                  </a:lnTo>
                  <a:lnTo>
                    <a:pt x="6082" y="1"/>
                  </a:lnTo>
                  <a:close/>
                </a:path>
              </a:pathLst>
            </a:cu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507;p37"/>
            <p:cNvSpPr/>
            <p:nvPr/>
          </p:nvSpPr>
          <p:spPr>
            <a:xfrm>
              <a:off x="2583325" y="2972875"/>
              <a:ext cx="462850" cy="337075"/>
            </a:xfrm>
            <a:custGeom>
              <a:avLst/>
              <a:gdLst/>
              <a:ahLst/>
              <a:cxnLst/>
              <a:rect l="l" t="t" r="r" b="b"/>
              <a:pathLst>
                <a:path w="18514" h="13483" extrusionOk="0">
                  <a:moveTo>
                    <a:pt x="17048" y="1466"/>
                  </a:moveTo>
                  <a:lnTo>
                    <a:pt x="17048" y="12017"/>
                  </a:lnTo>
                  <a:lnTo>
                    <a:pt x="1466" y="12017"/>
                  </a:lnTo>
                  <a:lnTo>
                    <a:pt x="1466" y="1466"/>
                  </a:lnTo>
                  <a:close/>
                  <a:moveTo>
                    <a:pt x="391" y="1"/>
                  </a:moveTo>
                  <a:lnTo>
                    <a:pt x="318" y="50"/>
                  </a:lnTo>
                  <a:lnTo>
                    <a:pt x="220" y="74"/>
                  </a:lnTo>
                  <a:lnTo>
                    <a:pt x="147" y="148"/>
                  </a:lnTo>
                  <a:lnTo>
                    <a:pt x="98" y="221"/>
                  </a:lnTo>
                  <a:lnTo>
                    <a:pt x="49" y="294"/>
                  </a:lnTo>
                  <a:lnTo>
                    <a:pt x="25" y="392"/>
                  </a:lnTo>
                  <a:lnTo>
                    <a:pt x="1" y="489"/>
                  </a:lnTo>
                  <a:lnTo>
                    <a:pt x="1" y="12994"/>
                  </a:lnTo>
                  <a:lnTo>
                    <a:pt x="25" y="13092"/>
                  </a:lnTo>
                  <a:lnTo>
                    <a:pt x="49" y="13189"/>
                  </a:lnTo>
                  <a:lnTo>
                    <a:pt x="98" y="13263"/>
                  </a:lnTo>
                  <a:lnTo>
                    <a:pt x="147" y="13336"/>
                  </a:lnTo>
                  <a:lnTo>
                    <a:pt x="220" y="13409"/>
                  </a:lnTo>
                  <a:lnTo>
                    <a:pt x="318" y="13434"/>
                  </a:lnTo>
                  <a:lnTo>
                    <a:pt x="391" y="13483"/>
                  </a:lnTo>
                  <a:lnTo>
                    <a:pt x="18123" y="13483"/>
                  </a:lnTo>
                  <a:lnTo>
                    <a:pt x="18196" y="13434"/>
                  </a:lnTo>
                  <a:lnTo>
                    <a:pt x="18293" y="13409"/>
                  </a:lnTo>
                  <a:lnTo>
                    <a:pt x="18367" y="13336"/>
                  </a:lnTo>
                  <a:lnTo>
                    <a:pt x="18416" y="13263"/>
                  </a:lnTo>
                  <a:lnTo>
                    <a:pt x="18464" y="13189"/>
                  </a:lnTo>
                  <a:lnTo>
                    <a:pt x="18489" y="13092"/>
                  </a:lnTo>
                  <a:lnTo>
                    <a:pt x="18513" y="12994"/>
                  </a:lnTo>
                  <a:lnTo>
                    <a:pt x="18513" y="489"/>
                  </a:lnTo>
                  <a:lnTo>
                    <a:pt x="18489" y="392"/>
                  </a:lnTo>
                  <a:lnTo>
                    <a:pt x="18464" y="294"/>
                  </a:lnTo>
                  <a:lnTo>
                    <a:pt x="18416" y="221"/>
                  </a:lnTo>
                  <a:lnTo>
                    <a:pt x="18367" y="148"/>
                  </a:lnTo>
                  <a:lnTo>
                    <a:pt x="18293" y="74"/>
                  </a:lnTo>
                  <a:lnTo>
                    <a:pt x="18196" y="50"/>
                  </a:lnTo>
                  <a:lnTo>
                    <a:pt x="18123" y="1"/>
                  </a:lnTo>
                  <a:close/>
                </a:path>
              </a:pathLst>
            </a:cu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" name="Google Shape;407;p37"/>
          <p:cNvGrpSpPr/>
          <p:nvPr/>
        </p:nvGrpSpPr>
        <p:grpSpPr>
          <a:xfrm>
            <a:off x="2999731" y="2498691"/>
            <a:ext cx="347107" cy="420111"/>
            <a:chOff x="584925" y="922575"/>
            <a:chExt cx="415200" cy="502525"/>
          </a:xfrm>
        </p:grpSpPr>
        <p:sp>
          <p:nvSpPr>
            <p:cNvPr id="18" name="Google Shape;408;p37"/>
            <p:cNvSpPr/>
            <p:nvPr/>
          </p:nvSpPr>
          <p:spPr>
            <a:xfrm>
              <a:off x="584925" y="961025"/>
              <a:ext cx="378575" cy="464075"/>
            </a:xfrm>
            <a:custGeom>
              <a:avLst/>
              <a:gdLst/>
              <a:ahLst/>
              <a:cxnLst/>
              <a:rect l="l" t="t" r="r" b="b"/>
              <a:pathLst>
                <a:path w="15143" h="18563" extrusionOk="0">
                  <a:moveTo>
                    <a:pt x="782" y="1"/>
                  </a:moveTo>
                  <a:lnTo>
                    <a:pt x="635" y="25"/>
                  </a:lnTo>
                  <a:lnTo>
                    <a:pt x="489" y="50"/>
                  </a:lnTo>
                  <a:lnTo>
                    <a:pt x="342" y="123"/>
                  </a:lnTo>
                  <a:lnTo>
                    <a:pt x="220" y="196"/>
                  </a:lnTo>
                  <a:lnTo>
                    <a:pt x="122" y="294"/>
                  </a:lnTo>
                  <a:lnTo>
                    <a:pt x="73" y="416"/>
                  </a:lnTo>
                  <a:lnTo>
                    <a:pt x="24" y="563"/>
                  </a:lnTo>
                  <a:lnTo>
                    <a:pt x="0" y="709"/>
                  </a:lnTo>
                  <a:lnTo>
                    <a:pt x="0" y="17708"/>
                  </a:lnTo>
                  <a:lnTo>
                    <a:pt x="24" y="17879"/>
                  </a:lnTo>
                  <a:lnTo>
                    <a:pt x="73" y="18025"/>
                  </a:lnTo>
                  <a:lnTo>
                    <a:pt x="122" y="18172"/>
                  </a:lnTo>
                  <a:lnTo>
                    <a:pt x="220" y="18294"/>
                  </a:lnTo>
                  <a:lnTo>
                    <a:pt x="342" y="18416"/>
                  </a:lnTo>
                  <a:lnTo>
                    <a:pt x="489" y="18489"/>
                  </a:lnTo>
                  <a:lnTo>
                    <a:pt x="635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8"/>
                  </a:lnTo>
                  <a:lnTo>
                    <a:pt x="14654" y="18489"/>
                  </a:lnTo>
                  <a:lnTo>
                    <a:pt x="14800" y="18416"/>
                  </a:lnTo>
                  <a:lnTo>
                    <a:pt x="14923" y="18294"/>
                  </a:lnTo>
                  <a:lnTo>
                    <a:pt x="15020" y="18172"/>
                  </a:lnTo>
                  <a:lnTo>
                    <a:pt x="15069" y="18025"/>
                  </a:lnTo>
                  <a:lnTo>
                    <a:pt x="15118" y="17879"/>
                  </a:lnTo>
                  <a:lnTo>
                    <a:pt x="15142" y="17708"/>
                  </a:lnTo>
                  <a:lnTo>
                    <a:pt x="15142" y="17586"/>
                  </a:lnTo>
                  <a:lnTo>
                    <a:pt x="1759" y="17586"/>
                  </a:lnTo>
                  <a:lnTo>
                    <a:pt x="1612" y="17561"/>
                  </a:lnTo>
                  <a:lnTo>
                    <a:pt x="1465" y="17512"/>
                  </a:lnTo>
                  <a:lnTo>
                    <a:pt x="1319" y="17439"/>
                  </a:lnTo>
                  <a:lnTo>
                    <a:pt x="1197" y="17317"/>
                  </a:lnTo>
                  <a:lnTo>
                    <a:pt x="1099" y="17195"/>
                  </a:lnTo>
                  <a:lnTo>
                    <a:pt x="1050" y="17048"/>
                  </a:lnTo>
                  <a:lnTo>
                    <a:pt x="1001" y="16902"/>
                  </a:lnTo>
                  <a:lnTo>
                    <a:pt x="977" y="16731"/>
                  </a:lnTo>
                  <a:lnTo>
                    <a:pt x="977" y="1"/>
                  </a:lnTo>
                  <a:close/>
                </a:path>
              </a:pathLst>
            </a:cu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409;p37"/>
            <p:cNvSpPr/>
            <p:nvPr/>
          </p:nvSpPr>
          <p:spPr>
            <a:xfrm>
              <a:off x="621550" y="92257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13140" y="6472"/>
                  </a:moveTo>
                  <a:lnTo>
                    <a:pt x="13238" y="6497"/>
                  </a:lnTo>
                  <a:lnTo>
                    <a:pt x="13311" y="6546"/>
                  </a:lnTo>
                  <a:lnTo>
                    <a:pt x="13360" y="6619"/>
                  </a:lnTo>
                  <a:lnTo>
                    <a:pt x="13384" y="6717"/>
                  </a:lnTo>
                  <a:lnTo>
                    <a:pt x="13360" y="6814"/>
                  </a:lnTo>
                  <a:lnTo>
                    <a:pt x="13311" y="6888"/>
                  </a:lnTo>
                  <a:lnTo>
                    <a:pt x="13238" y="6936"/>
                  </a:lnTo>
                  <a:lnTo>
                    <a:pt x="13140" y="6961"/>
                  </a:lnTo>
                  <a:lnTo>
                    <a:pt x="2003" y="6961"/>
                  </a:lnTo>
                  <a:lnTo>
                    <a:pt x="1905" y="6936"/>
                  </a:lnTo>
                  <a:lnTo>
                    <a:pt x="1832" y="6888"/>
                  </a:lnTo>
                  <a:lnTo>
                    <a:pt x="1783" y="6814"/>
                  </a:lnTo>
                  <a:lnTo>
                    <a:pt x="1759" y="6717"/>
                  </a:lnTo>
                  <a:lnTo>
                    <a:pt x="1783" y="6619"/>
                  </a:lnTo>
                  <a:lnTo>
                    <a:pt x="1832" y="6546"/>
                  </a:lnTo>
                  <a:lnTo>
                    <a:pt x="1905" y="6497"/>
                  </a:lnTo>
                  <a:lnTo>
                    <a:pt x="2003" y="6472"/>
                  </a:lnTo>
                  <a:close/>
                  <a:moveTo>
                    <a:pt x="13238" y="8793"/>
                  </a:moveTo>
                  <a:lnTo>
                    <a:pt x="13311" y="8866"/>
                  </a:lnTo>
                  <a:lnTo>
                    <a:pt x="13360" y="8939"/>
                  </a:lnTo>
                  <a:lnTo>
                    <a:pt x="13384" y="9037"/>
                  </a:lnTo>
                  <a:lnTo>
                    <a:pt x="13360" y="9135"/>
                  </a:lnTo>
                  <a:lnTo>
                    <a:pt x="13311" y="9208"/>
                  </a:lnTo>
                  <a:lnTo>
                    <a:pt x="13238" y="9257"/>
                  </a:lnTo>
                  <a:lnTo>
                    <a:pt x="13140" y="9281"/>
                  </a:lnTo>
                  <a:lnTo>
                    <a:pt x="2003" y="9281"/>
                  </a:lnTo>
                  <a:lnTo>
                    <a:pt x="1905" y="9257"/>
                  </a:lnTo>
                  <a:lnTo>
                    <a:pt x="1832" y="9208"/>
                  </a:lnTo>
                  <a:lnTo>
                    <a:pt x="1783" y="9135"/>
                  </a:lnTo>
                  <a:lnTo>
                    <a:pt x="1759" y="9037"/>
                  </a:lnTo>
                  <a:lnTo>
                    <a:pt x="1783" y="8939"/>
                  </a:lnTo>
                  <a:lnTo>
                    <a:pt x="1832" y="8866"/>
                  </a:lnTo>
                  <a:lnTo>
                    <a:pt x="1905" y="8793"/>
                  </a:lnTo>
                  <a:close/>
                  <a:moveTo>
                    <a:pt x="13140" y="11088"/>
                  </a:moveTo>
                  <a:lnTo>
                    <a:pt x="13238" y="11113"/>
                  </a:lnTo>
                  <a:lnTo>
                    <a:pt x="13311" y="11162"/>
                  </a:lnTo>
                  <a:lnTo>
                    <a:pt x="13360" y="11235"/>
                  </a:lnTo>
                  <a:lnTo>
                    <a:pt x="13384" y="11333"/>
                  </a:lnTo>
                  <a:lnTo>
                    <a:pt x="13360" y="11430"/>
                  </a:lnTo>
                  <a:lnTo>
                    <a:pt x="13311" y="11504"/>
                  </a:lnTo>
                  <a:lnTo>
                    <a:pt x="13238" y="11552"/>
                  </a:lnTo>
                  <a:lnTo>
                    <a:pt x="13140" y="11577"/>
                  </a:lnTo>
                  <a:lnTo>
                    <a:pt x="2003" y="11577"/>
                  </a:lnTo>
                  <a:lnTo>
                    <a:pt x="1905" y="11552"/>
                  </a:lnTo>
                  <a:lnTo>
                    <a:pt x="1832" y="11504"/>
                  </a:lnTo>
                  <a:lnTo>
                    <a:pt x="1783" y="11430"/>
                  </a:lnTo>
                  <a:lnTo>
                    <a:pt x="1759" y="11333"/>
                  </a:lnTo>
                  <a:lnTo>
                    <a:pt x="1783" y="11235"/>
                  </a:lnTo>
                  <a:lnTo>
                    <a:pt x="1832" y="11162"/>
                  </a:lnTo>
                  <a:lnTo>
                    <a:pt x="1905" y="11113"/>
                  </a:lnTo>
                  <a:lnTo>
                    <a:pt x="2003" y="11088"/>
                  </a:lnTo>
                  <a:close/>
                  <a:moveTo>
                    <a:pt x="8255" y="13409"/>
                  </a:moveTo>
                  <a:lnTo>
                    <a:pt x="8353" y="13433"/>
                  </a:lnTo>
                  <a:lnTo>
                    <a:pt x="8426" y="13482"/>
                  </a:lnTo>
                  <a:lnTo>
                    <a:pt x="8475" y="13555"/>
                  </a:lnTo>
                  <a:lnTo>
                    <a:pt x="8500" y="13653"/>
                  </a:lnTo>
                  <a:lnTo>
                    <a:pt x="8475" y="13750"/>
                  </a:lnTo>
                  <a:lnTo>
                    <a:pt x="8426" y="13824"/>
                  </a:lnTo>
                  <a:lnTo>
                    <a:pt x="8353" y="13873"/>
                  </a:lnTo>
                  <a:lnTo>
                    <a:pt x="8255" y="13897"/>
                  </a:lnTo>
                  <a:lnTo>
                    <a:pt x="2003" y="13897"/>
                  </a:lnTo>
                  <a:lnTo>
                    <a:pt x="1905" y="13873"/>
                  </a:lnTo>
                  <a:lnTo>
                    <a:pt x="1832" y="13824"/>
                  </a:lnTo>
                  <a:lnTo>
                    <a:pt x="1783" y="13750"/>
                  </a:lnTo>
                  <a:lnTo>
                    <a:pt x="1759" y="13653"/>
                  </a:lnTo>
                  <a:lnTo>
                    <a:pt x="1783" y="13555"/>
                  </a:lnTo>
                  <a:lnTo>
                    <a:pt x="1832" y="13482"/>
                  </a:lnTo>
                  <a:lnTo>
                    <a:pt x="1905" y="13433"/>
                  </a:lnTo>
                  <a:lnTo>
                    <a:pt x="2003" y="13409"/>
                  </a:lnTo>
                  <a:close/>
                  <a:moveTo>
                    <a:pt x="635" y="0"/>
                  </a:moveTo>
                  <a:lnTo>
                    <a:pt x="489" y="49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3" y="342"/>
                  </a:lnTo>
                  <a:lnTo>
                    <a:pt x="74" y="464"/>
                  </a:lnTo>
                  <a:lnTo>
                    <a:pt x="25" y="611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5" y="17927"/>
                  </a:lnTo>
                  <a:lnTo>
                    <a:pt x="74" y="18073"/>
                  </a:lnTo>
                  <a:lnTo>
                    <a:pt x="123" y="18195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95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5" y="3835"/>
                  </a:lnTo>
                  <a:lnTo>
                    <a:pt x="12065" y="3761"/>
                  </a:lnTo>
                  <a:lnTo>
                    <a:pt x="11846" y="3639"/>
                  </a:lnTo>
                  <a:lnTo>
                    <a:pt x="11650" y="3468"/>
                  </a:lnTo>
                  <a:lnTo>
                    <a:pt x="11504" y="3297"/>
                  </a:lnTo>
                  <a:lnTo>
                    <a:pt x="11382" y="3078"/>
                  </a:lnTo>
                  <a:lnTo>
                    <a:pt x="11308" y="2833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410;p37"/>
            <p:cNvSpPr/>
            <p:nvPr/>
          </p:nvSpPr>
          <p:spPr>
            <a:xfrm>
              <a:off x="915850" y="922575"/>
              <a:ext cx="84275" cy="84275"/>
            </a:xfrm>
            <a:custGeom>
              <a:avLst/>
              <a:gdLst/>
              <a:ahLst/>
              <a:cxnLst/>
              <a:rect l="l" t="t" r="r" b="b"/>
              <a:pathLst>
                <a:path w="3371" h="3371" extrusionOk="0">
                  <a:moveTo>
                    <a:pt x="0" y="0"/>
                  </a:moveTo>
                  <a:lnTo>
                    <a:pt x="0" y="2589"/>
                  </a:lnTo>
                  <a:lnTo>
                    <a:pt x="0" y="2736"/>
                  </a:lnTo>
                  <a:lnTo>
                    <a:pt x="49" y="2882"/>
                  </a:lnTo>
                  <a:lnTo>
                    <a:pt x="122" y="3029"/>
                  </a:lnTo>
                  <a:lnTo>
                    <a:pt x="220" y="3126"/>
                  </a:lnTo>
                  <a:lnTo>
                    <a:pt x="342" y="3224"/>
                  </a:lnTo>
                  <a:lnTo>
                    <a:pt x="464" y="3297"/>
                  </a:lnTo>
                  <a:lnTo>
                    <a:pt x="611" y="3346"/>
                  </a:lnTo>
                  <a:lnTo>
                    <a:pt x="782" y="3371"/>
                  </a:lnTo>
                  <a:lnTo>
                    <a:pt x="3371" y="3371"/>
                  </a:lnTo>
                  <a:lnTo>
                    <a:pt x="0" y="0"/>
                  </a:lnTo>
                  <a:close/>
                </a:path>
              </a:pathLst>
            </a:cu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" name="Google Shape;505;p37"/>
          <p:cNvGrpSpPr/>
          <p:nvPr/>
        </p:nvGrpSpPr>
        <p:grpSpPr>
          <a:xfrm>
            <a:off x="7803451" y="3038148"/>
            <a:ext cx="679367" cy="654267"/>
            <a:chOff x="2583325" y="2972875"/>
            <a:chExt cx="462850" cy="445750"/>
          </a:xfrm>
        </p:grpSpPr>
        <p:sp>
          <p:nvSpPr>
            <p:cNvPr id="22" name="Google Shape;506;p37"/>
            <p:cNvSpPr/>
            <p:nvPr/>
          </p:nvSpPr>
          <p:spPr>
            <a:xfrm>
              <a:off x="2701775" y="3323350"/>
              <a:ext cx="225950" cy="95275"/>
            </a:xfrm>
            <a:custGeom>
              <a:avLst/>
              <a:gdLst/>
              <a:ahLst/>
              <a:cxnLst/>
              <a:rect l="l" t="t" r="r" b="b"/>
              <a:pathLst>
                <a:path w="9038" h="3811" extrusionOk="0">
                  <a:moveTo>
                    <a:pt x="2956" y="1"/>
                  </a:moveTo>
                  <a:lnTo>
                    <a:pt x="2956" y="2956"/>
                  </a:lnTo>
                  <a:lnTo>
                    <a:pt x="685" y="2956"/>
                  </a:lnTo>
                  <a:lnTo>
                    <a:pt x="514" y="3005"/>
                  </a:lnTo>
                  <a:lnTo>
                    <a:pt x="367" y="3103"/>
                  </a:lnTo>
                  <a:lnTo>
                    <a:pt x="245" y="3200"/>
                  </a:lnTo>
                  <a:lnTo>
                    <a:pt x="147" y="3322"/>
                  </a:lnTo>
                  <a:lnTo>
                    <a:pt x="50" y="3469"/>
                  </a:lnTo>
                  <a:lnTo>
                    <a:pt x="1" y="3640"/>
                  </a:lnTo>
                  <a:lnTo>
                    <a:pt x="1" y="3811"/>
                  </a:lnTo>
                  <a:lnTo>
                    <a:pt x="9037" y="3811"/>
                  </a:lnTo>
                  <a:lnTo>
                    <a:pt x="9037" y="3640"/>
                  </a:lnTo>
                  <a:lnTo>
                    <a:pt x="8988" y="3469"/>
                  </a:lnTo>
                  <a:lnTo>
                    <a:pt x="8891" y="3322"/>
                  </a:lnTo>
                  <a:lnTo>
                    <a:pt x="8793" y="3200"/>
                  </a:lnTo>
                  <a:lnTo>
                    <a:pt x="8671" y="3103"/>
                  </a:lnTo>
                  <a:lnTo>
                    <a:pt x="8524" y="3005"/>
                  </a:lnTo>
                  <a:lnTo>
                    <a:pt x="8353" y="2956"/>
                  </a:lnTo>
                  <a:lnTo>
                    <a:pt x="6082" y="2956"/>
                  </a:lnTo>
                  <a:lnTo>
                    <a:pt x="6082" y="1"/>
                  </a:lnTo>
                  <a:close/>
                </a:path>
              </a:pathLst>
            </a:cu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507;p37"/>
            <p:cNvSpPr/>
            <p:nvPr/>
          </p:nvSpPr>
          <p:spPr>
            <a:xfrm>
              <a:off x="2583325" y="2972875"/>
              <a:ext cx="462850" cy="337075"/>
            </a:xfrm>
            <a:custGeom>
              <a:avLst/>
              <a:gdLst/>
              <a:ahLst/>
              <a:cxnLst/>
              <a:rect l="l" t="t" r="r" b="b"/>
              <a:pathLst>
                <a:path w="18514" h="13483" extrusionOk="0">
                  <a:moveTo>
                    <a:pt x="17048" y="1466"/>
                  </a:moveTo>
                  <a:lnTo>
                    <a:pt x="17048" y="12017"/>
                  </a:lnTo>
                  <a:lnTo>
                    <a:pt x="1466" y="12017"/>
                  </a:lnTo>
                  <a:lnTo>
                    <a:pt x="1466" y="1466"/>
                  </a:lnTo>
                  <a:close/>
                  <a:moveTo>
                    <a:pt x="391" y="1"/>
                  </a:moveTo>
                  <a:lnTo>
                    <a:pt x="318" y="50"/>
                  </a:lnTo>
                  <a:lnTo>
                    <a:pt x="220" y="74"/>
                  </a:lnTo>
                  <a:lnTo>
                    <a:pt x="147" y="148"/>
                  </a:lnTo>
                  <a:lnTo>
                    <a:pt x="98" y="221"/>
                  </a:lnTo>
                  <a:lnTo>
                    <a:pt x="49" y="294"/>
                  </a:lnTo>
                  <a:lnTo>
                    <a:pt x="25" y="392"/>
                  </a:lnTo>
                  <a:lnTo>
                    <a:pt x="1" y="489"/>
                  </a:lnTo>
                  <a:lnTo>
                    <a:pt x="1" y="12994"/>
                  </a:lnTo>
                  <a:lnTo>
                    <a:pt x="25" y="13092"/>
                  </a:lnTo>
                  <a:lnTo>
                    <a:pt x="49" y="13189"/>
                  </a:lnTo>
                  <a:lnTo>
                    <a:pt x="98" y="13263"/>
                  </a:lnTo>
                  <a:lnTo>
                    <a:pt x="147" y="13336"/>
                  </a:lnTo>
                  <a:lnTo>
                    <a:pt x="220" y="13409"/>
                  </a:lnTo>
                  <a:lnTo>
                    <a:pt x="318" y="13434"/>
                  </a:lnTo>
                  <a:lnTo>
                    <a:pt x="391" y="13483"/>
                  </a:lnTo>
                  <a:lnTo>
                    <a:pt x="18123" y="13483"/>
                  </a:lnTo>
                  <a:lnTo>
                    <a:pt x="18196" y="13434"/>
                  </a:lnTo>
                  <a:lnTo>
                    <a:pt x="18293" y="13409"/>
                  </a:lnTo>
                  <a:lnTo>
                    <a:pt x="18367" y="13336"/>
                  </a:lnTo>
                  <a:lnTo>
                    <a:pt x="18416" y="13263"/>
                  </a:lnTo>
                  <a:lnTo>
                    <a:pt x="18464" y="13189"/>
                  </a:lnTo>
                  <a:lnTo>
                    <a:pt x="18489" y="13092"/>
                  </a:lnTo>
                  <a:lnTo>
                    <a:pt x="18513" y="12994"/>
                  </a:lnTo>
                  <a:lnTo>
                    <a:pt x="18513" y="489"/>
                  </a:lnTo>
                  <a:lnTo>
                    <a:pt x="18489" y="392"/>
                  </a:lnTo>
                  <a:lnTo>
                    <a:pt x="18464" y="294"/>
                  </a:lnTo>
                  <a:lnTo>
                    <a:pt x="18416" y="221"/>
                  </a:lnTo>
                  <a:lnTo>
                    <a:pt x="18367" y="148"/>
                  </a:lnTo>
                  <a:lnTo>
                    <a:pt x="18293" y="74"/>
                  </a:lnTo>
                  <a:lnTo>
                    <a:pt x="18196" y="50"/>
                  </a:lnTo>
                  <a:lnTo>
                    <a:pt x="18123" y="1"/>
                  </a:lnTo>
                  <a:close/>
                </a:path>
              </a:pathLst>
            </a:cu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" name="Rectangle 23"/>
          <p:cNvSpPr/>
          <p:nvPr/>
        </p:nvSpPr>
        <p:spPr>
          <a:xfrm>
            <a:off x="995746" y="3018659"/>
            <a:ext cx="97174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Lato" panose="020B0604020202020204" charset="0"/>
              </a:rPr>
              <a:t>Hello.java</a:t>
            </a:r>
          </a:p>
        </p:txBody>
      </p:sp>
      <p:sp>
        <p:nvSpPr>
          <p:cNvPr id="25" name="Rectangle 24"/>
          <p:cNvSpPr/>
          <p:nvPr/>
        </p:nvSpPr>
        <p:spPr>
          <a:xfrm>
            <a:off x="2702722" y="2999913"/>
            <a:ext cx="105189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Lato" panose="020B0604020202020204" charset="0"/>
              </a:rPr>
              <a:t>Hello.class</a:t>
            </a:r>
            <a:endParaRPr lang="en-US" dirty="0">
              <a:latin typeface="Lato" panose="020B0604020202020204" charset="0"/>
            </a:endParaRPr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1908878" y="2715419"/>
            <a:ext cx="72213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1784578" y="2376176"/>
            <a:ext cx="97512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javac.exe</a:t>
            </a:r>
          </a:p>
        </p:txBody>
      </p:sp>
      <p:cxnSp>
        <p:nvCxnSpPr>
          <p:cNvPr id="29" name="Straight Arrow Connector 28"/>
          <p:cNvCxnSpPr/>
          <p:nvPr/>
        </p:nvCxnSpPr>
        <p:spPr>
          <a:xfrm>
            <a:off x="3627120" y="2726511"/>
            <a:ext cx="78742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3620818" y="2384887"/>
            <a:ext cx="85151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java.exe</a:t>
            </a:r>
          </a:p>
        </p:txBody>
      </p:sp>
      <p:grpSp>
        <p:nvGrpSpPr>
          <p:cNvPr id="31" name="Google Shape;615;p37"/>
          <p:cNvGrpSpPr/>
          <p:nvPr/>
        </p:nvGrpSpPr>
        <p:grpSpPr>
          <a:xfrm>
            <a:off x="4752595" y="2383847"/>
            <a:ext cx="451252" cy="432860"/>
            <a:chOff x="5241175" y="4959100"/>
            <a:chExt cx="539775" cy="517775"/>
          </a:xfrm>
        </p:grpSpPr>
        <p:sp>
          <p:nvSpPr>
            <p:cNvPr id="32" name="Google Shape;616;p37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l" t="t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617;p37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l" t="t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618;p37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l" t="t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619;p37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l" t="t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620;p37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l" t="t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621;p37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l" t="t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" name="Rectangle 37"/>
          <p:cNvSpPr/>
          <p:nvPr/>
        </p:nvSpPr>
        <p:spPr>
          <a:xfrm>
            <a:off x="4716284" y="2864770"/>
            <a:ext cx="55175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Lato" panose="020B0604020202020204" charset="0"/>
              </a:rPr>
              <a:t>JVM</a:t>
            </a:r>
          </a:p>
        </p:txBody>
      </p:sp>
      <p:pic>
        <p:nvPicPr>
          <p:cNvPr id="1026" name="Picture 2" descr="ÐÐ°ÑÑÐ¸Ð½ÐºÐ¸ Ð¿Ð¾ Ð·Ð°Ð¿ÑÐ¾ÑÑ linux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6960" y="2256731"/>
            <a:ext cx="251998" cy="251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ÐÐ°ÑÑÐ¸Ð½ÐºÐ¸ Ð¿Ð¾ Ð·Ð°Ð¿ÑÐ¾ÑÑ windows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3996" y="3002613"/>
            <a:ext cx="781164" cy="585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5" name="Google Shape;505;p37"/>
          <p:cNvGrpSpPr/>
          <p:nvPr/>
        </p:nvGrpSpPr>
        <p:grpSpPr>
          <a:xfrm>
            <a:off x="7839589" y="3921648"/>
            <a:ext cx="679367" cy="654267"/>
            <a:chOff x="2583325" y="2972875"/>
            <a:chExt cx="462850" cy="445750"/>
          </a:xfrm>
        </p:grpSpPr>
        <p:sp>
          <p:nvSpPr>
            <p:cNvPr id="46" name="Google Shape;506;p37"/>
            <p:cNvSpPr/>
            <p:nvPr/>
          </p:nvSpPr>
          <p:spPr>
            <a:xfrm>
              <a:off x="2701775" y="3323350"/>
              <a:ext cx="225950" cy="95275"/>
            </a:xfrm>
            <a:custGeom>
              <a:avLst/>
              <a:gdLst/>
              <a:ahLst/>
              <a:cxnLst/>
              <a:rect l="l" t="t" r="r" b="b"/>
              <a:pathLst>
                <a:path w="9038" h="3811" extrusionOk="0">
                  <a:moveTo>
                    <a:pt x="2956" y="1"/>
                  </a:moveTo>
                  <a:lnTo>
                    <a:pt x="2956" y="2956"/>
                  </a:lnTo>
                  <a:lnTo>
                    <a:pt x="685" y="2956"/>
                  </a:lnTo>
                  <a:lnTo>
                    <a:pt x="514" y="3005"/>
                  </a:lnTo>
                  <a:lnTo>
                    <a:pt x="367" y="3103"/>
                  </a:lnTo>
                  <a:lnTo>
                    <a:pt x="245" y="3200"/>
                  </a:lnTo>
                  <a:lnTo>
                    <a:pt x="147" y="3322"/>
                  </a:lnTo>
                  <a:lnTo>
                    <a:pt x="50" y="3469"/>
                  </a:lnTo>
                  <a:lnTo>
                    <a:pt x="1" y="3640"/>
                  </a:lnTo>
                  <a:lnTo>
                    <a:pt x="1" y="3811"/>
                  </a:lnTo>
                  <a:lnTo>
                    <a:pt x="9037" y="3811"/>
                  </a:lnTo>
                  <a:lnTo>
                    <a:pt x="9037" y="3640"/>
                  </a:lnTo>
                  <a:lnTo>
                    <a:pt x="8988" y="3469"/>
                  </a:lnTo>
                  <a:lnTo>
                    <a:pt x="8891" y="3322"/>
                  </a:lnTo>
                  <a:lnTo>
                    <a:pt x="8793" y="3200"/>
                  </a:lnTo>
                  <a:lnTo>
                    <a:pt x="8671" y="3103"/>
                  </a:lnTo>
                  <a:lnTo>
                    <a:pt x="8524" y="3005"/>
                  </a:lnTo>
                  <a:lnTo>
                    <a:pt x="8353" y="2956"/>
                  </a:lnTo>
                  <a:lnTo>
                    <a:pt x="6082" y="2956"/>
                  </a:lnTo>
                  <a:lnTo>
                    <a:pt x="6082" y="1"/>
                  </a:lnTo>
                  <a:close/>
                </a:path>
              </a:pathLst>
            </a:cu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507;p37"/>
            <p:cNvSpPr/>
            <p:nvPr/>
          </p:nvSpPr>
          <p:spPr>
            <a:xfrm>
              <a:off x="2583325" y="2972875"/>
              <a:ext cx="462850" cy="337075"/>
            </a:xfrm>
            <a:custGeom>
              <a:avLst/>
              <a:gdLst/>
              <a:ahLst/>
              <a:cxnLst/>
              <a:rect l="l" t="t" r="r" b="b"/>
              <a:pathLst>
                <a:path w="18514" h="13483" extrusionOk="0">
                  <a:moveTo>
                    <a:pt x="17048" y="1466"/>
                  </a:moveTo>
                  <a:lnTo>
                    <a:pt x="17048" y="12017"/>
                  </a:lnTo>
                  <a:lnTo>
                    <a:pt x="1466" y="12017"/>
                  </a:lnTo>
                  <a:lnTo>
                    <a:pt x="1466" y="1466"/>
                  </a:lnTo>
                  <a:close/>
                  <a:moveTo>
                    <a:pt x="391" y="1"/>
                  </a:moveTo>
                  <a:lnTo>
                    <a:pt x="318" y="50"/>
                  </a:lnTo>
                  <a:lnTo>
                    <a:pt x="220" y="74"/>
                  </a:lnTo>
                  <a:lnTo>
                    <a:pt x="147" y="148"/>
                  </a:lnTo>
                  <a:lnTo>
                    <a:pt x="98" y="221"/>
                  </a:lnTo>
                  <a:lnTo>
                    <a:pt x="49" y="294"/>
                  </a:lnTo>
                  <a:lnTo>
                    <a:pt x="25" y="392"/>
                  </a:lnTo>
                  <a:lnTo>
                    <a:pt x="1" y="489"/>
                  </a:lnTo>
                  <a:lnTo>
                    <a:pt x="1" y="12994"/>
                  </a:lnTo>
                  <a:lnTo>
                    <a:pt x="25" y="13092"/>
                  </a:lnTo>
                  <a:lnTo>
                    <a:pt x="49" y="13189"/>
                  </a:lnTo>
                  <a:lnTo>
                    <a:pt x="98" y="13263"/>
                  </a:lnTo>
                  <a:lnTo>
                    <a:pt x="147" y="13336"/>
                  </a:lnTo>
                  <a:lnTo>
                    <a:pt x="220" y="13409"/>
                  </a:lnTo>
                  <a:lnTo>
                    <a:pt x="318" y="13434"/>
                  </a:lnTo>
                  <a:lnTo>
                    <a:pt x="391" y="13483"/>
                  </a:lnTo>
                  <a:lnTo>
                    <a:pt x="18123" y="13483"/>
                  </a:lnTo>
                  <a:lnTo>
                    <a:pt x="18196" y="13434"/>
                  </a:lnTo>
                  <a:lnTo>
                    <a:pt x="18293" y="13409"/>
                  </a:lnTo>
                  <a:lnTo>
                    <a:pt x="18367" y="13336"/>
                  </a:lnTo>
                  <a:lnTo>
                    <a:pt x="18416" y="13263"/>
                  </a:lnTo>
                  <a:lnTo>
                    <a:pt x="18464" y="13189"/>
                  </a:lnTo>
                  <a:lnTo>
                    <a:pt x="18489" y="13092"/>
                  </a:lnTo>
                  <a:lnTo>
                    <a:pt x="18513" y="12994"/>
                  </a:lnTo>
                  <a:lnTo>
                    <a:pt x="18513" y="489"/>
                  </a:lnTo>
                  <a:lnTo>
                    <a:pt x="18489" y="392"/>
                  </a:lnTo>
                  <a:lnTo>
                    <a:pt x="18464" y="294"/>
                  </a:lnTo>
                  <a:lnTo>
                    <a:pt x="18416" y="221"/>
                  </a:lnTo>
                  <a:lnTo>
                    <a:pt x="18367" y="148"/>
                  </a:lnTo>
                  <a:lnTo>
                    <a:pt x="18293" y="74"/>
                  </a:lnTo>
                  <a:lnTo>
                    <a:pt x="18196" y="50"/>
                  </a:lnTo>
                  <a:lnTo>
                    <a:pt x="18123" y="1"/>
                  </a:lnTo>
                  <a:close/>
                </a:path>
              </a:pathLst>
            </a:cu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44" name="Picture 20" descr="Android Icon - Large Android Icons 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5714" y="1308766"/>
            <a:ext cx="417729" cy="417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ÐÐ¾ÑÐ¾Ð¶ÐµÐµ Ð¸Ð·Ð¾Ð±ÑÐ°Ð¶ÐµÐ½Ð¸Ðµ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8725" y="4026213"/>
            <a:ext cx="289618" cy="289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6" name="Picture 32" descr="ÐÐ°ÑÑÐ¸Ð½ÐºÐ¸ Ð¿Ð¾ Ð·Ð°Ð¿ÑÐ¾ÑÑ Ð²Ð¶ÑÑ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0607" y="2201132"/>
            <a:ext cx="1657595" cy="1019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7" name="Straight Arrow Connector 66"/>
          <p:cNvCxnSpPr/>
          <p:nvPr/>
        </p:nvCxnSpPr>
        <p:spPr>
          <a:xfrm flipV="1">
            <a:off x="7149075" y="1726496"/>
            <a:ext cx="520971" cy="73188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/>
          <p:nvPr/>
        </p:nvCxnSpPr>
        <p:spPr>
          <a:xfrm flipV="1">
            <a:off x="7218949" y="2495807"/>
            <a:ext cx="322221" cy="288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>
            <a:off x="7172881" y="2553590"/>
            <a:ext cx="556499" cy="61895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>
          <a:xfrm>
            <a:off x="7149075" y="2682968"/>
            <a:ext cx="580305" cy="148605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426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theme/theme1.xml><?xml version="1.0" encoding="utf-8"?>
<a:theme xmlns:a="http://schemas.openxmlformats.org/drawingml/2006/main" name="Antonio template">
  <a:themeElements>
    <a:clrScheme name="Custom 347">
      <a:dk1>
        <a:srgbClr val="677480"/>
      </a:dk1>
      <a:lt1>
        <a:srgbClr val="FFFFFF"/>
      </a:lt1>
      <a:dk2>
        <a:srgbClr val="2185C5"/>
      </a:dk2>
      <a:lt2>
        <a:srgbClr val="FFFFFF"/>
      </a:lt2>
      <a:accent1>
        <a:srgbClr val="2185C5"/>
      </a:accent1>
      <a:accent2>
        <a:srgbClr val="7ECEFD"/>
      </a:accent2>
      <a:accent3>
        <a:srgbClr val="F20253"/>
      </a:accent3>
      <a:accent4>
        <a:srgbClr val="FF9715"/>
      </a:accent4>
      <a:accent5>
        <a:srgbClr val="1C3AA9"/>
      </a:accent5>
      <a:accent6>
        <a:srgbClr val="97ABBC"/>
      </a:accent6>
      <a:hlink>
        <a:srgbClr val="2185C5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TM03090430[[fn=Banded]]</Template>
  <TotalTime>463</TotalTime>
  <Words>731</Words>
  <Application>Microsoft Office PowerPoint</Application>
  <PresentationFormat>Екран (16:9)</PresentationFormat>
  <Paragraphs>326</Paragraphs>
  <Slides>42</Slides>
  <Notes>34</Notes>
  <HiddenSlides>0</HiddenSlides>
  <MMClips>0</MMClips>
  <ScaleCrop>false</ScaleCrop>
  <HeadingPairs>
    <vt:vector size="6" baseType="variant">
      <vt:variant>
        <vt:lpstr>Використані шрифти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слайдів</vt:lpstr>
      </vt:variant>
      <vt:variant>
        <vt:i4>42</vt:i4>
      </vt:variant>
    </vt:vector>
  </HeadingPairs>
  <TitlesOfParts>
    <vt:vector size="49" baseType="lpstr">
      <vt:lpstr>Courier New</vt:lpstr>
      <vt:lpstr>Consolas</vt:lpstr>
      <vt:lpstr>Lato</vt:lpstr>
      <vt:lpstr>Raleway</vt:lpstr>
      <vt:lpstr>Arial</vt:lpstr>
      <vt:lpstr>Dosis</vt:lpstr>
      <vt:lpstr>Antonio template</vt:lpstr>
      <vt:lpstr>Lesson 1 - Intro</vt:lpstr>
      <vt:lpstr>Who we are? </vt:lpstr>
      <vt:lpstr>Course goals</vt:lpstr>
      <vt:lpstr>Course action plan</vt:lpstr>
      <vt:lpstr>Lesson goals</vt:lpstr>
      <vt:lpstr>JVM vs JRE vs JDK</vt:lpstr>
      <vt:lpstr>Java Platform Editions</vt:lpstr>
      <vt:lpstr>Java Evolution</vt:lpstr>
      <vt:lpstr>How it works?</vt:lpstr>
      <vt:lpstr>Java pros</vt:lpstr>
      <vt:lpstr>Презентація PowerPoint</vt:lpstr>
      <vt:lpstr>Hello World</vt:lpstr>
      <vt:lpstr>Program</vt:lpstr>
      <vt:lpstr>Java Syntax</vt:lpstr>
      <vt:lpstr>Code convention</vt:lpstr>
      <vt:lpstr>Variables</vt:lpstr>
      <vt:lpstr>Primitive types</vt:lpstr>
      <vt:lpstr>Operators</vt:lpstr>
      <vt:lpstr>Keywords</vt:lpstr>
      <vt:lpstr>What will be printed?</vt:lpstr>
      <vt:lpstr>Object</vt:lpstr>
      <vt:lpstr>What will be printed?</vt:lpstr>
      <vt:lpstr>Null is not a Zero</vt:lpstr>
      <vt:lpstr>Arrays</vt:lpstr>
      <vt:lpstr>Conditional operator if else</vt:lpstr>
      <vt:lpstr>Conditional operator switch</vt:lpstr>
      <vt:lpstr>Loop while “do”</vt:lpstr>
      <vt:lpstr>Loop while “do”</vt:lpstr>
      <vt:lpstr>Conditional loop for</vt:lpstr>
      <vt:lpstr>Branching statement break</vt:lpstr>
      <vt:lpstr>Branching statement continue</vt:lpstr>
      <vt:lpstr>Branching statement return</vt:lpstr>
      <vt:lpstr>Packages</vt:lpstr>
      <vt:lpstr>Imports</vt:lpstr>
      <vt:lpstr>Garbage Collector</vt:lpstr>
      <vt:lpstr>Control Version System (CVS)</vt:lpstr>
      <vt:lpstr>Cloud repository</vt:lpstr>
      <vt:lpstr>Debugging</vt:lpstr>
      <vt:lpstr>Literature</vt:lpstr>
      <vt:lpstr>Homework</vt:lpstr>
      <vt:lpstr>Презентація PowerPoint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asd</dc:title>
  <cp:lastModifiedBy>Yaroslav Brahinets</cp:lastModifiedBy>
  <cp:revision>213</cp:revision>
  <dcterms:modified xsi:type="dcterms:W3CDTF">2019-10-03T10:28:19Z</dcterms:modified>
</cp:coreProperties>
</file>